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17"/>
  </p:notesMasterIdLst>
  <p:handoutMasterIdLst>
    <p:handoutMasterId r:id="rId18"/>
  </p:handoutMasterIdLst>
  <p:sldIdLst>
    <p:sldId id="265" r:id="rId3"/>
    <p:sldId id="347" r:id="rId4"/>
    <p:sldId id="348" r:id="rId5"/>
    <p:sldId id="325" r:id="rId6"/>
    <p:sldId id="326" r:id="rId7"/>
    <p:sldId id="350" r:id="rId8"/>
    <p:sldId id="351" r:id="rId9"/>
    <p:sldId id="344" r:id="rId10"/>
    <p:sldId id="345" r:id="rId11"/>
    <p:sldId id="321" r:id="rId12"/>
    <p:sldId id="323" r:id="rId13"/>
    <p:sldId id="343" r:id="rId14"/>
    <p:sldId id="346" r:id="rId15"/>
    <p:sldId id="31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BEB"/>
    <a:srgbClr val="0000FF"/>
    <a:srgbClr val="363D3D"/>
    <a:srgbClr val="161818"/>
    <a:srgbClr val="FF00FF"/>
    <a:srgbClr val="002060"/>
    <a:srgbClr val="404040"/>
    <a:srgbClr val="F8F9F9"/>
    <a:srgbClr val="F9FAF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79619" autoAdjust="0"/>
  </p:normalViewPr>
  <p:slideViewPr>
    <p:cSldViewPr>
      <p:cViewPr varScale="1">
        <p:scale>
          <a:sx n="82" d="100"/>
          <a:sy n="82" d="100"/>
        </p:scale>
        <p:origin x="1086" y="78"/>
      </p:cViewPr>
      <p:guideLst>
        <p:guide pos="2880"/>
        <p:guide pos="5112"/>
        <p:guide pos="612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5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235976-C166-4300-B8BD-F059C7001732}" type="doc">
      <dgm:prSet loTypeId="urn:microsoft.com/office/officeart/2008/layout/IncreasingCircleProcess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pPr latinLnBrk="1"/>
          <a:endParaRPr lang="ko-KR" altLang="en-US"/>
        </a:p>
      </dgm:t>
    </dgm:pt>
    <dgm:pt modelId="{8538174D-1C6D-4F20-8DE4-FE75D3234A7B}">
      <dgm:prSet custT="1"/>
      <dgm:spPr>
        <a:solidFill>
          <a:srgbClr val="0070C0"/>
        </a:solidFill>
      </dgm:spPr>
      <dgm:t>
        <a:bodyPr/>
        <a:lstStyle/>
        <a:p>
          <a:pPr rtl="0" latinLnBrk="1"/>
          <a:r>
            <a: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  <a:ea typeface="다음_SemiBold" panose="02000700060000000000" pitchFamily="2" charset="-127"/>
            </a:rPr>
            <a:t>ISO/IEC JTC 1/SWG 5</a:t>
          </a:r>
          <a:br>
            <a: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  <a:ea typeface="다음_SemiBold" panose="02000700060000000000" pitchFamily="2" charset="-127"/>
            </a:rPr>
          </a:br>
          <a:r>
            <a: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  <a:ea typeface="다음_SemiBold" panose="02000700060000000000" pitchFamily="2" charset="-127"/>
            </a:rPr>
            <a:t>(2013 ~ )</a:t>
          </a:r>
          <a:endParaRPr lang="ko-KR" sz="16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6DAAE156-2734-463F-9DC1-953CD3886106}" type="parTrans" cxnId="{593814F3-06CC-4657-94EB-1310FC761464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B6BA29E1-C6C5-4772-A25B-AE547D19E24A}" type="sibTrans" cxnId="{593814F3-06CC-4657-94EB-1310FC761464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ED9C2C29-797B-4F7E-A10F-0C3EFB8FBCBC}">
      <dgm:prSet custT="1"/>
      <dgm:spPr>
        <a:solidFill>
          <a:srgbClr val="7030A0"/>
        </a:solidFill>
      </dgm:spPr>
      <dgm:t>
        <a:bodyPr/>
        <a:lstStyle/>
        <a:p>
          <a:pPr rtl="0" latinLnBrk="1"/>
          <a:r>
            <a:rPr lang="en-GB" sz="1600" b="1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SemiBold" panose="02000700060000000000" pitchFamily="2" charset="-127"/>
            </a:rPr>
            <a:t>ISO</a:t>
          </a:r>
          <a:r>
            <a:rPr lang="en-US" sz="1600" b="1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SemiBold" panose="02000700060000000000" pitchFamily="2" charset="-127"/>
            </a:rPr>
            <a:t>/IEC JTC 1/WG 10</a:t>
          </a:r>
          <a:br>
            <a:rPr lang="en-US" sz="1600" b="1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SemiBold" panose="02000700060000000000" pitchFamily="2" charset="-127"/>
            </a:rPr>
          </a:br>
          <a:r>
            <a:rPr lang="en-US" sz="1600" b="1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SemiBold" panose="02000700060000000000" pitchFamily="2" charset="-127"/>
            </a:rPr>
            <a:t>(2015 ~ )</a:t>
          </a:r>
        </a:p>
      </dgm:t>
    </dgm:pt>
    <dgm:pt modelId="{8229E5C1-0712-4346-804F-D13EAF075677}" type="parTrans" cxnId="{81B2FEB3-2FEE-4879-AB01-DA242D111214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FBFE5431-0D5E-4ED7-82B5-D97D42FDCBEB}" type="sibTrans" cxnId="{81B2FEB3-2FEE-4879-AB01-DA242D111214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1283BE2D-54DC-417C-989F-3230A1CA0E47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 latinLnBrk="1"/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/>
          </a:r>
          <a:b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JTC 1 Plenary 2014 approved to establish WG on IoT </a:t>
          </a:r>
          <a:b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(WG 10) </a:t>
          </a:r>
          <a:endParaRPr lang="ko-KR" sz="1200">
            <a:solidFill>
              <a:schemeClr val="bg1"/>
            </a:solidFill>
            <a:latin typeface="Copperplate Gothic Bold" panose="020E0705020206020404" pitchFamily="34" charset="0"/>
            <a:ea typeface="다음_Regular" panose="02000603060000000000" pitchFamily="2" charset="-127"/>
          </a:endParaRPr>
        </a:p>
      </dgm:t>
    </dgm:pt>
    <dgm:pt modelId="{3F34663E-ECAB-4515-8AFA-B84E487B9233}" type="parTrans" cxnId="{965FAB5B-A5AF-40C9-B41A-A60140F2FD83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FA62F772-7C8A-41B0-BC9D-1C1B0CF73A9E}" type="sibTrans" cxnId="{965FAB5B-A5AF-40C9-B41A-A60140F2FD83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1921F6D5-F3B8-4BB4-8588-88AAC11B6C41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 latinLnBrk="1"/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In JTC 1 Plenary 2014, </a:t>
          </a:r>
          <a:b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Special Working on IoT </a:t>
          </a:r>
          <a:b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(SWG 5) proposed to establish a subcommittee of IoT as a result of two-year activities</a:t>
          </a:r>
          <a:endParaRPr lang="ko-KR" sz="1600">
            <a:solidFill>
              <a:schemeClr val="bg1"/>
            </a:solidFill>
            <a:latin typeface="Copperplate Gothic Bold" panose="020E0705020206020404" pitchFamily="34" charset="0"/>
            <a:ea typeface="다음_Regular" panose="02000603060000000000" pitchFamily="2" charset="-127"/>
          </a:endParaRPr>
        </a:p>
      </dgm:t>
    </dgm:pt>
    <dgm:pt modelId="{A0D651E8-7712-41FC-901C-6562B01039E0}" type="parTrans" cxnId="{F2680786-9D61-4E05-AED3-B227EFF6F82A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DE385312-B903-4B7D-BE20-D56DE4EDBF90}" type="sibTrans" cxnId="{F2680786-9D61-4E05-AED3-B227EFF6F82A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4B2C93CA-F76D-4980-B7E5-FA99706EEB5F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 latinLnBrk="1"/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WG 10 had its 1</a:t>
          </a:r>
          <a:r>
            <a:rPr lang="en-US" altLang="ko-KR" sz="1200" baseline="300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st</a:t>
          </a:r>
          <a:r>
            <a:rPr lang="en-US" altLang="ko-KR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 meeting in Berlin, January</a:t>
          </a:r>
          <a:endParaRPr lang="en-US" sz="1200" dirty="0" smtClean="0">
            <a:solidFill>
              <a:schemeClr val="bg1"/>
            </a:solidFill>
            <a:latin typeface="Copperplate Gothic Bold" panose="020E0705020206020404" pitchFamily="34" charset="0"/>
            <a:ea typeface="다음_Regular" panose="02000603060000000000" pitchFamily="2" charset="-127"/>
          </a:endParaRPr>
        </a:p>
      </dgm:t>
    </dgm:pt>
    <dgm:pt modelId="{B3823A38-862A-40CA-B6DF-4CC9C25FADC5}" type="parTrans" cxnId="{4F2F639D-286C-425B-9F55-B4FA833624A8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3C7E02BF-66C5-40C3-8788-195BFF13FABE}" type="sibTrans" cxnId="{4F2F639D-286C-425B-9F55-B4FA833624A8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9B4D78AB-C547-4DE8-8D45-651C7E6B3617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 latinLnBrk="1"/>
          <a: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/>
          </a:r>
          <a:b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WG 10 has a capability for </a:t>
          </a:r>
          <a:b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systems integration </a:t>
          </a:r>
          <a:b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(similar with systems </a:t>
          </a:r>
          <a:b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</a:br>
          <a:r>
            <a:rPr lang="en-US" sz="1200" dirty="0" smtClean="0">
              <a:solidFill>
                <a:schemeClr val="bg1"/>
              </a:solidFill>
              <a:latin typeface="Copperplate Gothic Bold" panose="020E0705020206020404" pitchFamily="34" charset="0"/>
              <a:ea typeface="다음_Regular" panose="02000603060000000000" pitchFamily="2" charset="-127"/>
            </a:rPr>
            <a:t>approach in IEC) </a:t>
          </a:r>
        </a:p>
      </dgm:t>
    </dgm:pt>
    <dgm:pt modelId="{07415F06-49D1-43A7-AD57-2921302EF250}" type="parTrans" cxnId="{ED8158EA-6C15-4A2A-BB66-F9B71F7A5DD7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D8B94643-5988-4A96-BD67-CC37C4DC063E}" type="sibTrans" cxnId="{ED8158EA-6C15-4A2A-BB66-F9B71F7A5DD7}">
      <dgm:prSet/>
      <dgm:spPr/>
      <dgm:t>
        <a:bodyPr/>
        <a:lstStyle/>
        <a:p>
          <a:pPr latinLnBrk="1"/>
          <a:endParaRPr lang="ko-KR" altLang="en-US">
            <a:latin typeface="Copperplate Gothic Light" panose="020E0507020206020404" pitchFamily="34" charset="0"/>
          </a:endParaRPr>
        </a:p>
      </dgm:t>
    </dgm:pt>
    <dgm:pt modelId="{A51B760A-1DE7-4732-AD08-D9223DC5E44E}" type="pres">
      <dgm:prSet presAssocID="{E3235976-C166-4300-B8BD-F059C700173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96E4F35-202A-45CC-BFCF-4B5F84DFFB93}" type="pres">
      <dgm:prSet presAssocID="{8538174D-1C6D-4F20-8DE4-FE75D3234A7B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0C833121-7EFE-420E-B666-D168A21E6678}" type="pres">
      <dgm:prSet presAssocID="{8538174D-1C6D-4F20-8DE4-FE75D3234A7B}" presName="BackAccent" presStyleLbl="bgShp" presStyleIdx="0" presStyleCnt="2" custLinFactNeighborX="-29481"/>
      <dgm:spPr/>
      <dgm:t>
        <a:bodyPr/>
        <a:lstStyle/>
        <a:p>
          <a:pPr latinLnBrk="1"/>
          <a:endParaRPr lang="ko-KR" altLang="en-US"/>
        </a:p>
      </dgm:t>
    </dgm:pt>
    <dgm:pt modelId="{95426D64-27A5-448F-9634-F319578D5223}" type="pres">
      <dgm:prSet presAssocID="{8538174D-1C6D-4F20-8DE4-FE75D3234A7B}" presName="Accent" presStyleLbl="alignNode1" presStyleIdx="0" presStyleCnt="2" custLinFactNeighborX="-36853"/>
      <dgm:spPr/>
      <dgm:t>
        <a:bodyPr/>
        <a:lstStyle/>
        <a:p>
          <a:pPr latinLnBrk="1"/>
          <a:endParaRPr lang="ko-KR" altLang="en-US"/>
        </a:p>
      </dgm:t>
    </dgm:pt>
    <dgm:pt modelId="{9AD73934-35FD-44C9-8CFD-22BF8F6252C4}" type="pres">
      <dgm:prSet presAssocID="{8538174D-1C6D-4F20-8DE4-FE75D3234A7B}" presName="Child" presStyleLbl="revTx" presStyleIdx="0" presStyleCnt="4" custScaleX="1168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B729752-243D-4638-890A-57150382DD9A}" type="pres">
      <dgm:prSet presAssocID="{8538174D-1C6D-4F20-8DE4-FE75D3234A7B}" presName="Parent" presStyleLbl="revTx" presStyleIdx="1" presStyleCnt="4" custScaleX="11681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4F2597-1CE8-4BF7-9AA1-FCA25D97A1B1}" type="pres">
      <dgm:prSet presAssocID="{B6BA29E1-C6C5-4772-A25B-AE547D19E24A}" presName="sibTrans" presStyleCnt="0"/>
      <dgm:spPr/>
      <dgm:t>
        <a:bodyPr/>
        <a:lstStyle/>
        <a:p>
          <a:pPr latinLnBrk="1"/>
          <a:endParaRPr lang="ko-KR" altLang="en-US"/>
        </a:p>
      </dgm:t>
    </dgm:pt>
    <dgm:pt modelId="{48E8825D-49F8-4769-80DC-FCEF008C002E}" type="pres">
      <dgm:prSet presAssocID="{ED9C2C29-797B-4F7E-A10F-0C3EFB8FBCBC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D5945987-3BDA-4BE3-9123-CAD4CE12809F}" type="pres">
      <dgm:prSet presAssocID="{ED9C2C29-797B-4F7E-A10F-0C3EFB8FBCBC}" presName="BackAccent" presStyleLbl="bgShp" presStyleIdx="1" presStyleCnt="2" custLinFactNeighborX="7890"/>
      <dgm:spPr/>
      <dgm:t>
        <a:bodyPr/>
        <a:lstStyle/>
        <a:p>
          <a:pPr latinLnBrk="1"/>
          <a:endParaRPr lang="ko-KR" altLang="en-US"/>
        </a:p>
      </dgm:t>
    </dgm:pt>
    <dgm:pt modelId="{8DA9C9D5-35C9-48B7-A09D-B55F7B2EB663}" type="pres">
      <dgm:prSet presAssocID="{ED9C2C29-797B-4F7E-A10F-0C3EFB8FBCBC}" presName="Accent" presStyleLbl="alignNode1" presStyleIdx="1" presStyleCnt="2" custLinFactNeighborX="9860"/>
      <dgm:spPr/>
      <dgm:t>
        <a:bodyPr/>
        <a:lstStyle/>
        <a:p>
          <a:pPr latinLnBrk="1"/>
          <a:endParaRPr lang="ko-KR" altLang="en-US"/>
        </a:p>
      </dgm:t>
    </dgm:pt>
    <dgm:pt modelId="{3E5F9709-2D53-4562-9635-7FF12CEBD079}" type="pres">
      <dgm:prSet presAssocID="{ED9C2C29-797B-4F7E-A10F-0C3EFB8FBCBC}" presName="Child" presStyleLbl="revTx" presStyleIdx="2" presStyleCnt="4" custScaleX="116853" custLinFactNeighborX="131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84661FF-DD9A-463A-9B9B-C27E896D3D82}" type="pres">
      <dgm:prSet presAssocID="{ED9C2C29-797B-4F7E-A10F-0C3EFB8FBCBC}" presName="Parent" presStyleLbl="revTx" presStyleIdx="3" presStyleCnt="4" custScaleX="116853" custLinFactNeighborX="1310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65FAB5B-A5AF-40C9-B41A-A60140F2FD83}" srcId="{8538174D-1C6D-4F20-8DE4-FE75D3234A7B}" destId="{1283BE2D-54DC-417C-989F-3230A1CA0E47}" srcOrd="1" destOrd="0" parTransId="{3F34663E-ECAB-4515-8AFA-B84E487B9233}" sibTransId="{FA62F772-7C8A-41B0-BC9D-1C1B0CF73A9E}"/>
    <dgm:cxn modelId="{A6B83ECD-852A-40B1-8F99-F61C146EE9E9}" type="presOf" srcId="{9B4D78AB-C547-4DE8-8D45-651C7E6B3617}" destId="{3E5F9709-2D53-4562-9635-7FF12CEBD079}" srcOrd="0" destOrd="1" presId="urn:microsoft.com/office/officeart/2008/layout/IncreasingCircleProcess"/>
    <dgm:cxn modelId="{A6D9AB4C-DDD2-4DC1-A891-4167881DA09E}" type="presOf" srcId="{1283BE2D-54DC-417C-989F-3230A1CA0E47}" destId="{9AD73934-35FD-44C9-8CFD-22BF8F6252C4}" srcOrd="0" destOrd="1" presId="urn:microsoft.com/office/officeart/2008/layout/IncreasingCircleProcess"/>
    <dgm:cxn modelId="{ED8158EA-6C15-4A2A-BB66-F9B71F7A5DD7}" srcId="{ED9C2C29-797B-4F7E-A10F-0C3EFB8FBCBC}" destId="{9B4D78AB-C547-4DE8-8D45-651C7E6B3617}" srcOrd="1" destOrd="0" parTransId="{07415F06-49D1-43A7-AD57-2921302EF250}" sibTransId="{D8B94643-5988-4A96-BD67-CC37C4DC063E}"/>
    <dgm:cxn modelId="{828D25B2-3228-4033-B350-B12AC9AD4ECC}" type="presOf" srcId="{ED9C2C29-797B-4F7E-A10F-0C3EFB8FBCBC}" destId="{C84661FF-DD9A-463A-9B9B-C27E896D3D82}" srcOrd="0" destOrd="0" presId="urn:microsoft.com/office/officeart/2008/layout/IncreasingCircleProcess"/>
    <dgm:cxn modelId="{593814F3-06CC-4657-94EB-1310FC761464}" srcId="{E3235976-C166-4300-B8BD-F059C7001732}" destId="{8538174D-1C6D-4F20-8DE4-FE75D3234A7B}" srcOrd="0" destOrd="0" parTransId="{6DAAE156-2734-463F-9DC1-953CD3886106}" sibTransId="{B6BA29E1-C6C5-4772-A25B-AE547D19E24A}"/>
    <dgm:cxn modelId="{F2680786-9D61-4E05-AED3-B227EFF6F82A}" srcId="{8538174D-1C6D-4F20-8DE4-FE75D3234A7B}" destId="{1921F6D5-F3B8-4BB4-8588-88AAC11B6C41}" srcOrd="0" destOrd="0" parTransId="{A0D651E8-7712-41FC-901C-6562B01039E0}" sibTransId="{DE385312-B903-4B7D-BE20-D56DE4EDBF90}"/>
    <dgm:cxn modelId="{210D3525-0223-4DD3-9174-E3D4C948787D}" type="presOf" srcId="{4B2C93CA-F76D-4980-B7E5-FA99706EEB5F}" destId="{3E5F9709-2D53-4562-9635-7FF12CEBD079}" srcOrd="0" destOrd="0" presId="urn:microsoft.com/office/officeart/2008/layout/IncreasingCircleProcess"/>
    <dgm:cxn modelId="{D1BD5FE1-C6A5-4BEB-BDE2-148F03617C5F}" type="presOf" srcId="{8538174D-1C6D-4F20-8DE4-FE75D3234A7B}" destId="{4B729752-243D-4638-890A-57150382DD9A}" srcOrd="0" destOrd="0" presId="urn:microsoft.com/office/officeart/2008/layout/IncreasingCircleProcess"/>
    <dgm:cxn modelId="{0ECC6FE7-C5C2-43C1-853F-B509CC5FBFD1}" type="presOf" srcId="{E3235976-C166-4300-B8BD-F059C7001732}" destId="{A51B760A-1DE7-4732-AD08-D9223DC5E44E}" srcOrd="0" destOrd="0" presId="urn:microsoft.com/office/officeart/2008/layout/IncreasingCircleProcess"/>
    <dgm:cxn modelId="{4F2F639D-286C-425B-9F55-B4FA833624A8}" srcId="{ED9C2C29-797B-4F7E-A10F-0C3EFB8FBCBC}" destId="{4B2C93CA-F76D-4980-B7E5-FA99706EEB5F}" srcOrd="0" destOrd="0" parTransId="{B3823A38-862A-40CA-B6DF-4CC9C25FADC5}" sibTransId="{3C7E02BF-66C5-40C3-8788-195BFF13FABE}"/>
    <dgm:cxn modelId="{81B2FEB3-2FEE-4879-AB01-DA242D111214}" srcId="{E3235976-C166-4300-B8BD-F059C7001732}" destId="{ED9C2C29-797B-4F7E-A10F-0C3EFB8FBCBC}" srcOrd="1" destOrd="0" parTransId="{8229E5C1-0712-4346-804F-D13EAF075677}" sibTransId="{FBFE5431-0D5E-4ED7-82B5-D97D42FDCBEB}"/>
    <dgm:cxn modelId="{34FC682B-A07A-430D-B19C-9B4CF3B0DB75}" type="presOf" srcId="{1921F6D5-F3B8-4BB4-8588-88AAC11B6C41}" destId="{9AD73934-35FD-44C9-8CFD-22BF8F6252C4}" srcOrd="0" destOrd="0" presId="urn:microsoft.com/office/officeart/2008/layout/IncreasingCircleProcess"/>
    <dgm:cxn modelId="{B9AFD0EA-6662-4BE0-9162-1AE63522D416}" type="presParOf" srcId="{A51B760A-1DE7-4732-AD08-D9223DC5E44E}" destId="{C96E4F35-202A-45CC-BFCF-4B5F84DFFB93}" srcOrd="0" destOrd="0" presId="urn:microsoft.com/office/officeart/2008/layout/IncreasingCircleProcess"/>
    <dgm:cxn modelId="{03163134-3AD4-4374-B253-1DF446044926}" type="presParOf" srcId="{C96E4F35-202A-45CC-BFCF-4B5F84DFFB93}" destId="{0C833121-7EFE-420E-B666-D168A21E6678}" srcOrd="0" destOrd="0" presId="urn:microsoft.com/office/officeart/2008/layout/IncreasingCircleProcess"/>
    <dgm:cxn modelId="{BCE567E8-FCEF-4066-8538-0655C8404F83}" type="presParOf" srcId="{C96E4F35-202A-45CC-BFCF-4B5F84DFFB93}" destId="{95426D64-27A5-448F-9634-F319578D5223}" srcOrd="1" destOrd="0" presId="urn:microsoft.com/office/officeart/2008/layout/IncreasingCircleProcess"/>
    <dgm:cxn modelId="{E2906436-A8EC-40C1-9E01-EF1DD0F649C0}" type="presParOf" srcId="{C96E4F35-202A-45CC-BFCF-4B5F84DFFB93}" destId="{9AD73934-35FD-44C9-8CFD-22BF8F6252C4}" srcOrd="2" destOrd="0" presId="urn:microsoft.com/office/officeart/2008/layout/IncreasingCircleProcess"/>
    <dgm:cxn modelId="{D85A6E59-C7BD-408D-9F23-11B5ACC51D97}" type="presParOf" srcId="{C96E4F35-202A-45CC-BFCF-4B5F84DFFB93}" destId="{4B729752-243D-4638-890A-57150382DD9A}" srcOrd="3" destOrd="0" presId="urn:microsoft.com/office/officeart/2008/layout/IncreasingCircleProcess"/>
    <dgm:cxn modelId="{4342EDC6-E44C-470D-B43B-73CD99DA941F}" type="presParOf" srcId="{A51B760A-1DE7-4732-AD08-D9223DC5E44E}" destId="{814F2597-1CE8-4BF7-9AA1-FCA25D97A1B1}" srcOrd="1" destOrd="0" presId="urn:microsoft.com/office/officeart/2008/layout/IncreasingCircleProcess"/>
    <dgm:cxn modelId="{ABE06AD8-07CF-4D1D-87B7-7BF4AA497989}" type="presParOf" srcId="{A51B760A-1DE7-4732-AD08-D9223DC5E44E}" destId="{48E8825D-49F8-4769-80DC-FCEF008C002E}" srcOrd="2" destOrd="0" presId="urn:microsoft.com/office/officeart/2008/layout/IncreasingCircleProcess"/>
    <dgm:cxn modelId="{5C80F58D-A1E0-4FF2-888F-8B0B2F3443A3}" type="presParOf" srcId="{48E8825D-49F8-4769-80DC-FCEF008C002E}" destId="{D5945987-3BDA-4BE3-9123-CAD4CE12809F}" srcOrd="0" destOrd="0" presId="urn:microsoft.com/office/officeart/2008/layout/IncreasingCircleProcess"/>
    <dgm:cxn modelId="{FD561E22-D71D-4469-83C2-E66111B68EA9}" type="presParOf" srcId="{48E8825D-49F8-4769-80DC-FCEF008C002E}" destId="{8DA9C9D5-35C9-48B7-A09D-B55F7B2EB663}" srcOrd="1" destOrd="0" presId="urn:microsoft.com/office/officeart/2008/layout/IncreasingCircleProcess"/>
    <dgm:cxn modelId="{6853F9A9-C903-479F-AA15-577A3C4F31C4}" type="presParOf" srcId="{48E8825D-49F8-4769-80DC-FCEF008C002E}" destId="{3E5F9709-2D53-4562-9635-7FF12CEBD079}" srcOrd="2" destOrd="0" presId="urn:microsoft.com/office/officeart/2008/layout/IncreasingCircleProcess"/>
    <dgm:cxn modelId="{F99150C6-1F5F-45A1-88EF-F0F273C384A8}" type="presParOf" srcId="{48E8825D-49F8-4769-80DC-FCEF008C002E}" destId="{C84661FF-DD9A-463A-9B9B-C27E896D3D82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FAB7CB-21BB-4CF8-B5BF-F89AADAE4116}" type="doc">
      <dgm:prSet loTypeId="urn:microsoft.com/office/officeart/2009/3/layout/IncreasingArrows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DC9732F4-2DFA-49A2-B7C2-7BCEBE737EBC}">
      <dgm:prSet custT="1"/>
      <dgm:spPr/>
      <dgm:t>
        <a:bodyPr/>
        <a:lstStyle/>
        <a:p>
          <a:pPr rtl="0" latinLnBrk="1"/>
          <a:r>
            <a:rPr lang="en-US" sz="1400" smtClean="0">
              <a:latin typeface="Copperplate Gothic Bold" panose="020E0705020206020404" pitchFamily="34" charset="0"/>
              <a:ea typeface="다음_SemiBold" panose="02000700060000000000" pitchFamily="2" charset="-127"/>
            </a:rPr>
            <a:t>Characteristics and Requirements</a:t>
          </a:r>
          <a:endParaRPr lang="ko-KR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195DD2EA-6B32-4BA8-9FE8-F57F6F852D17}" type="parTrans" cxnId="{E6FFDD83-9DBB-4C5F-94A6-96F025A429F0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B7B34D31-B22E-4B46-ACDD-57F913DBDBB1}" type="sibTrans" cxnId="{E6FFDD83-9DBB-4C5F-94A6-96F025A429F0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DF484D57-1EC1-4F7F-B32D-F30A9BDE9AEF}">
      <dgm:prSet custT="1"/>
      <dgm:spPr/>
      <dgm:t>
        <a:bodyPr/>
        <a:lstStyle/>
        <a:p>
          <a:pPr rtl="0" latinLnBrk="1"/>
          <a:r>
            <a:rPr lang="en-US" sz="1400" dirty="0" smtClean="0">
              <a:latin typeface="Copperplate Gothic Bold" panose="020E0705020206020404" pitchFamily="34" charset="0"/>
              <a:ea typeface="다음_SemiBold" panose="02000700060000000000" pitchFamily="2" charset="-127"/>
            </a:rPr>
            <a:t>Conceptual Model (CM)</a:t>
          </a:r>
          <a:endParaRPr lang="ko-KR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663F26E5-2E26-4E9E-9460-412506C76B3D}" type="parTrans" cxnId="{7ECCF2EA-80E8-4FD4-BCB5-C997541736C1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7F14D1A5-2884-4933-80AF-D3C1FC759BA4}" type="sibTrans" cxnId="{7ECCF2EA-80E8-4FD4-BCB5-C997541736C1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23DEF13A-14D1-4C53-BA09-9BBA71F1DEA9}">
      <dgm:prSet custT="1"/>
      <dgm:spPr/>
      <dgm:t>
        <a:bodyPr/>
        <a:lstStyle/>
        <a:p>
          <a:pPr rtl="0" latinLnBrk="1"/>
          <a:r>
            <a:rPr lang="en-US" sz="1400" dirty="0" smtClean="0">
              <a:latin typeface="Copperplate Gothic Bold" panose="020E0705020206020404" pitchFamily="34" charset="0"/>
              <a:ea typeface="다음_SemiBold" panose="02000700060000000000" pitchFamily="2" charset="-127"/>
            </a:rPr>
            <a:t>Reference model/</a:t>
          </a:r>
          <a:br>
            <a:rPr lang="en-US" sz="1400" dirty="0" smtClean="0">
              <a:latin typeface="Copperplate Gothic Bold" panose="020E0705020206020404" pitchFamily="34" charset="0"/>
              <a:ea typeface="다음_SemiBold" panose="02000700060000000000" pitchFamily="2" charset="-127"/>
            </a:rPr>
          </a:br>
          <a:r>
            <a:rPr lang="en-US" sz="1400" dirty="0" smtClean="0">
              <a:latin typeface="Copperplate Gothic Bold" panose="020E0705020206020404" pitchFamily="34" charset="0"/>
              <a:ea typeface="다음_SemiBold" panose="02000700060000000000" pitchFamily="2" charset="-127"/>
            </a:rPr>
            <a:t>Reference Architecture Views</a:t>
          </a:r>
          <a:endParaRPr lang="ko-KR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FCDB7896-67E2-4774-B007-D572F6988496}" type="parTrans" cxnId="{B0ACB87D-60F4-4755-9CC0-7EA5205A8758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7FEF6C4F-D19D-465A-8047-369CFA073FCD}" type="sibTrans" cxnId="{B0ACB87D-60F4-4755-9CC0-7EA5205A8758}">
      <dgm:prSet/>
      <dgm:spPr/>
      <dgm:t>
        <a:bodyPr/>
        <a:lstStyle/>
        <a:p>
          <a:pPr latinLnBrk="1"/>
          <a:endParaRPr lang="ko-KR" altLang="en-US" sz="1400">
            <a:latin typeface="Copperplate Gothic Bold" panose="020E0705020206020404" pitchFamily="34" charset="0"/>
            <a:ea typeface="다음_SemiBold" panose="02000700060000000000" pitchFamily="2" charset="-127"/>
          </a:endParaRPr>
        </a:p>
      </dgm:t>
    </dgm:pt>
    <dgm:pt modelId="{CFF13EFB-C26F-48B4-B199-5DB775D12A9A}" type="pres">
      <dgm:prSet presAssocID="{3BFAB7CB-21BB-4CF8-B5BF-F89AADAE4116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8A55009-37A7-49E2-8557-7129944DCC86}" type="pres">
      <dgm:prSet presAssocID="{DC9732F4-2DFA-49A2-B7C2-7BCEBE737EBC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7167496-52DA-432C-8226-AD6DEB5E0589}" type="pres">
      <dgm:prSet presAssocID="{DF484D57-1EC1-4F7F-B32D-F30A9BDE9AEF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9CFF8AC-9CC9-4501-96AF-872ADDDD55F1}" type="pres">
      <dgm:prSet presAssocID="{23DEF13A-14D1-4C53-BA09-9BBA71F1DEA9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ECCF2EA-80E8-4FD4-BCB5-C997541736C1}" srcId="{3BFAB7CB-21BB-4CF8-B5BF-F89AADAE4116}" destId="{DF484D57-1EC1-4F7F-B32D-F30A9BDE9AEF}" srcOrd="1" destOrd="0" parTransId="{663F26E5-2E26-4E9E-9460-412506C76B3D}" sibTransId="{7F14D1A5-2884-4933-80AF-D3C1FC759BA4}"/>
    <dgm:cxn modelId="{9501C08A-03F1-4EBA-8670-0000B72C70C9}" type="presOf" srcId="{23DEF13A-14D1-4C53-BA09-9BBA71F1DEA9}" destId="{69CFF8AC-9CC9-4501-96AF-872ADDDD55F1}" srcOrd="0" destOrd="0" presId="urn:microsoft.com/office/officeart/2009/3/layout/IncreasingArrowsProcess"/>
    <dgm:cxn modelId="{B0ACB87D-60F4-4755-9CC0-7EA5205A8758}" srcId="{3BFAB7CB-21BB-4CF8-B5BF-F89AADAE4116}" destId="{23DEF13A-14D1-4C53-BA09-9BBA71F1DEA9}" srcOrd="2" destOrd="0" parTransId="{FCDB7896-67E2-4774-B007-D572F6988496}" sibTransId="{7FEF6C4F-D19D-465A-8047-369CFA073FCD}"/>
    <dgm:cxn modelId="{BE2D3F95-026D-46E1-A68B-BA4A8EFF70B2}" type="presOf" srcId="{3BFAB7CB-21BB-4CF8-B5BF-F89AADAE4116}" destId="{CFF13EFB-C26F-48B4-B199-5DB775D12A9A}" srcOrd="0" destOrd="0" presId="urn:microsoft.com/office/officeart/2009/3/layout/IncreasingArrowsProcess"/>
    <dgm:cxn modelId="{E6FFDD83-9DBB-4C5F-94A6-96F025A429F0}" srcId="{3BFAB7CB-21BB-4CF8-B5BF-F89AADAE4116}" destId="{DC9732F4-2DFA-49A2-B7C2-7BCEBE737EBC}" srcOrd="0" destOrd="0" parTransId="{195DD2EA-6B32-4BA8-9FE8-F57F6F852D17}" sibTransId="{B7B34D31-B22E-4B46-ACDD-57F913DBDBB1}"/>
    <dgm:cxn modelId="{0E9E31AC-4DC9-408D-B7AE-5CC87C156846}" type="presOf" srcId="{DC9732F4-2DFA-49A2-B7C2-7BCEBE737EBC}" destId="{B8A55009-37A7-49E2-8557-7129944DCC86}" srcOrd="0" destOrd="0" presId="urn:microsoft.com/office/officeart/2009/3/layout/IncreasingArrowsProcess"/>
    <dgm:cxn modelId="{FE6E3B9D-8741-4A1F-A397-67A873970374}" type="presOf" srcId="{DF484D57-1EC1-4F7F-B32D-F30A9BDE9AEF}" destId="{57167496-52DA-432C-8226-AD6DEB5E0589}" srcOrd="0" destOrd="0" presId="urn:microsoft.com/office/officeart/2009/3/layout/IncreasingArrowsProcess"/>
    <dgm:cxn modelId="{AA37ED4E-96A5-467A-A49B-38F40D75DFDE}" type="presParOf" srcId="{CFF13EFB-C26F-48B4-B199-5DB775D12A9A}" destId="{B8A55009-37A7-49E2-8557-7129944DCC86}" srcOrd="0" destOrd="0" presId="urn:microsoft.com/office/officeart/2009/3/layout/IncreasingArrowsProcess"/>
    <dgm:cxn modelId="{AEEE15CD-FED7-4219-8E4D-A85CEA11DB5E}" type="presParOf" srcId="{CFF13EFB-C26F-48B4-B199-5DB775D12A9A}" destId="{57167496-52DA-432C-8226-AD6DEB5E0589}" srcOrd="1" destOrd="0" presId="urn:microsoft.com/office/officeart/2009/3/layout/IncreasingArrowsProcess"/>
    <dgm:cxn modelId="{73D42A1A-DDEC-48EA-B157-53395101C718}" type="presParOf" srcId="{CFF13EFB-C26F-48B4-B199-5DB775D12A9A}" destId="{69CFF8AC-9CC9-4501-96AF-872ADDDD55F1}" srcOrd="2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1">
              <a:defRPr lang="ko-KR" sz="1200"/>
            </a:lvl1pPr>
          </a:lstStyle>
          <a:p>
            <a:endParaRPr 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1">
              <a:defRPr lang="ko-KR" sz="1200"/>
            </a:lvl1pPr>
          </a:lstStyle>
          <a:p>
            <a:fld id="{20EA5F0D-C1DC-412F-A146-DDB3A74B588F}" type="datetimeFigureOut">
              <a:rPr lang="en-US" altLang="ko-KR">
                <a:latin typeface="맑은 고딕" panose="020B0503020000020004" pitchFamily="50" charset="-127"/>
                <a:ea typeface="맑은 고딕" panose="020B0503020000020004" pitchFamily="50" charset="-127"/>
              </a:rPr>
              <a:t>5/15/2016</a:t>
            </a:fld>
            <a:endParaRPr 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1">
              <a:defRPr lang="ko-KR" sz="1200"/>
            </a:lvl1pPr>
          </a:lstStyle>
          <a:p>
            <a:endParaRPr 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1">
              <a:defRPr lang="ko-KR" sz="1200"/>
            </a:lvl1pPr>
          </a:lstStyle>
          <a:p>
            <a:fld id="{7BAE14B8-3CC9-472D-9BC5-A84D80684DE2}" type="slidenum">
              <a:rPr lang="ko-KR">
                <a:latin typeface="맑은 고딕" panose="020B0503020000020004" pitchFamily="50" charset="-127"/>
                <a:ea typeface="맑은 고딕" panose="020B0503020000020004" pitchFamily="50" charset="-127"/>
              </a:rPr>
              <a:t>‹#›</a:t>
            </a:fld>
            <a:endParaRPr 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1">
              <a:defRPr lang="ko-KR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1">
              <a:defRPr lang="ko-KR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A8CDE508-72C8-4AB5-AA9C-1584D31690E0}" type="datetimeFigureOut">
              <a:rPr lang="en-US" altLang="ko-KR" smtClean="0"/>
              <a:pPr/>
              <a:t>5/15/2016</a:t>
            </a:fld>
            <a:endParaRPr lang="en-US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latinLnBrk="1"/>
            <a:r>
              <a:rPr lang="ko-KR" dirty="0"/>
              <a:t>마스터 텍스트 스타일을 편집합니다</a:t>
            </a:r>
          </a:p>
          <a:p>
            <a:pPr lvl="1" latinLnBrk="1"/>
            <a:r>
              <a:rPr lang="ko-KR" dirty="0"/>
              <a:t>둘째 수준</a:t>
            </a:r>
          </a:p>
          <a:p>
            <a:pPr lvl="2" latinLnBrk="1"/>
            <a:r>
              <a:rPr lang="ko-KR" dirty="0"/>
              <a:t>셋째 수준</a:t>
            </a:r>
          </a:p>
          <a:p>
            <a:pPr lvl="3" latinLnBrk="1"/>
            <a:r>
              <a:rPr lang="ko-KR" dirty="0"/>
              <a:t>넷째 수준</a:t>
            </a:r>
          </a:p>
          <a:p>
            <a:pPr lvl="4" latinLnBrk="1"/>
            <a:r>
              <a:rPr lang="ko-KR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1">
              <a:defRPr lang="ko-KR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1">
              <a:defRPr lang="ko-KR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7FB667E1-E601-4AAF-B95C-B25720D70A60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lang="ko-KR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defTabSz="914400" rtl="0" eaLnBrk="1" latinLnBrk="1" hangingPunct="1">
      <a:defRPr lang="ko-KR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defTabSz="914400" rtl="0" eaLnBrk="1" latinLnBrk="1" hangingPunct="1">
      <a:defRPr lang="ko-KR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defTabSz="914400" rtl="0" eaLnBrk="1" latinLnBrk="1" hangingPunct="1">
      <a:defRPr lang="ko-KR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defTabSz="914400" rtl="0" eaLnBrk="1" latinLnBrk="1" hangingPunct="1">
      <a:defRPr lang="ko-KR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lang="ko-K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lang="ko-K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lang="ko-K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lang="ko-K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70253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10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8919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11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100084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12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65014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latinLnBrk="1"/>
            <a:endParaRPr lang="ko-KR" sz="1200" b="0" i="1" u="none" strike="noStrike" kern="1200" baseline="0" dirty="0" smtClean="0">
              <a:solidFill>
                <a:schemeClr val="tx1"/>
              </a:solidFill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t>14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786713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2306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85038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latinLnBrk="1"/>
            <a:endParaRPr lang="ko-KR" sz="1200" b="0" i="1" u="none" strike="noStrike" kern="1200" baseline="0" dirty="0" smtClean="0">
              <a:solidFill>
                <a:schemeClr val="tx1"/>
              </a:solidFill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t>4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4182451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66588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5740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0063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23484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ko-KR" smtClean="0"/>
              <a:pPr/>
              <a:t>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24794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524" cy="4799300"/>
          </a:xfrm>
          <a:prstGeom prst="rect">
            <a:avLst/>
          </a:prstGeom>
        </p:spPr>
      </p:pic>
      <p:sp>
        <p:nvSpPr>
          <p:cNvPr id="4" name="사각형 3"/>
          <p:cNvSpPr/>
          <p:nvPr/>
        </p:nvSpPr>
        <p:spPr bwMode="ltGray">
          <a:xfrm>
            <a:off x="-2" y="4754880"/>
            <a:ext cx="9144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/>
            </a:pPr>
            <a:endParaRPr kumimoji="0" lang="ko-KR" altLang="en-US" sz="135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사각형 5"/>
          <p:cNvSpPr/>
          <p:nvPr/>
        </p:nvSpPr>
        <p:spPr bwMode="white">
          <a:xfrm>
            <a:off x="-96" y="4724400"/>
            <a:ext cx="9141620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13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99" y="4800600"/>
            <a:ext cx="6858002" cy="1143000"/>
          </a:xfrm>
        </p:spPr>
        <p:txBody>
          <a:bodyPr anchor="b">
            <a:normAutofit/>
          </a:bodyPr>
          <a:lstStyle>
            <a:lvl1pPr algn="ctr" latinLnBrk="1">
              <a:defRPr lang="ko-KR" sz="3600">
                <a:solidFill>
                  <a:schemeClr val="bg1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1810" y="5943600"/>
            <a:ext cx="6858002" cy="762000"/>
          </a:xfrm>
        </p:spPr>
        <p:txBody>
          <a:bodyPr>
            <a:normAutofit/>
          </a:bodyPr>
          <a:lstStyle>
            <a:lvl1pPr marL="0" indent="0" algn="ctr" latinLnBrk="1">
              <a:spcBef>
                <a:spcPts val="0"/>
              </a:spcBef>
              <a:buNone/>
              <a:defRPr lang="ko-KR" sz="1500" cap="none" baseline="0">
                <a:solidFill>
                  <a:schemeClr val="bg1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defRPr>
            </a:lvl1pPr>
            <a:lvl2pPr marL="342900" indent="0" algn="ctr" latinLnBrk="1">
              <a:buNone/>
              <a:defRPr lang="ko-KR" sz="2100"/>
            </a:lvl2pPr>
            <a:lvl3pPr marL="685800" indent="0" algn="ctr" latinLnBrk="1">
              <a:buNone/>
              <a:defRPr lang="ko-KR" sz="1800"/>
            </a:lvl3pPr>
            <a:lvl4pPr marL="1028700" indent="0" algn="ctr" latinLnBrk="1">
              <a:buNone/>
              <a:defRPr lang="ko-KR" sz="1500"/>
            </a:lvl4pPr>
            <a:lvl5pPr marL="1371600" indent="0" algn="ctr" latinLnBrk="1">
              <a:buNone/>
              <a:defRPr lang="ko-KR" sz="1500"/>
            </a:lvl5pPr>
            <a:lvl6pPr marL="1714500" indent="0" algn="ctr" latinLnBrk="1">
              <a:buNone/>
              <a:defRPr lang="ko-KR" sz="1500"/>
            </a:lvl6pPr>
            <a:lvl7pPr marL="2057400" indent="0" algn="ctr" latinLnBrk="1">
              <a:buNone/>
              <a:defRPr lang="ko-KR" sz="1500"/>
            </a:lvl7pPr>
            <a:lvl8pPr marL="2400300" indent="0" algn="ctr" latinLnBrk="1">
              <a:buNone/>
              <a:defRPr lang="ko-KR" sz="1500"/>
            </a:lvl8pPr>
            <a:lvl9pPr marL="2743200" indent="0" algn="ctr" latinLnBrk="1">
              <a:buNone/>
              <a:defRPr lang="ko-KR" sz="1500"/>
            </a:lvl9pPr>
          </a:lstStyle>
          <a:p>
            <a:r>
              <a:rPr lang="ko-KR" altLang="en-US" smtClean="0"/>
              <a:t>마스터 부제목 스타일 편집</a:t>
            </a:r>
            <a:endParaRPr lang="ko-KR" dirty="0"/>
          </a:p>
        </p:txBody>
      </p:sp>
      <p:pic>
        <p:nvPicPr>
          <p:cNvPr id="1028" name="Picture 4" descr="http://www.iso.org/iso/2012_iso-logo_pri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919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upload.wikimedia.org/wikipedia/commons/thumb/3/3e/International_Electrotechnical_Commission_Logo.svg/2000px-International_Electrotechnical_Commission_Logo.svg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" t="3803" r="3450" b="4186"/>
          <a:stretch/>
        </p:blipFill>
        <p:spPr bwMode="auto">
          <a:xfrm>
            <a:off x="8239398" y="-1300"/>
            <a:ext cx="91142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대체 내용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 7"/>
          <p:cNvSpPr/>
          <p:nvPr/>
        </p:nvSpPr>
        <p:spPr bwMode="ltGray">
          <a:xfrm>
            <a:off x="0" y="0"/>
            <a:ext cx="3655314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/>
            </a:pPr>
            <a:endParaRPr kumimoji="0" lang="ko-KR" altLang="en-US" sz="135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0309" y="2362201"/>
            <a:ext cx="2400300" cy="1990725"/>
          </a:xfrm>
        </p:spPr>
        <p:txBody>
          <a:bodyPr anchor="b">
            <a:normAutofit/>
          </a:bodyPr>
          <a:lstStyle>
            <a:lvl1pPr latinLnBrk="1">
              <a:defRPr lang="ko-KR" sz="2550" b="0"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22169" y="685800"/>
            <a:ext cx="4777740" cy="5486400"/>
          </a:xfrm>
        </p:spPr>
        <p:txBody>
          <a:bodyPr>
            <a:normAutofit/>
          </a:bodyPr>
          <a:lstStyle>
            <a:lvl1pPr latinLnBrk="1">
              <a:defRPr lang="ko-KR" sz="1500"/>
            </a:lvl1pPr>
            <a:lvl2pPr latinLnBrk="1">
              <a:defRPr lang="ko-KR" sz="1350"/>
            </a:lvl2pPr>
            <a:lvl3pPr latinLnBrk="1">
              <a:defRPr lang="ko-KR" sz="1200"/>
            </a:lvl3pPr>
            <a:lvl4pPr latinLnBrk="1">
              <a:defRPr lang="ko-KR" sz="1050"/>
            </a:lvl4pPr>
            <a:lvl5pPr latinLnBrk="1">
              <a:defRPr lang="ko-KR" sz="1050"/>
            </a:lvl5pPr>
            <a:lvl6pPr latinLnBrk="1">
              <a:defRPr lang="ko-KR" sz="1050"/>
            </a:lvl6pPr>
            <a:lvl7pPr latinLnBrk="1">
              <a:defRPr lang="ko-KR" sz="1050"/>
            </a:lvl7pPr>
            <a:lvl8pPr latinLnBrk="1">
              <a:defRPr lang="ko-KR" sz="1050"/>
            </a:lvl8pPr>
            <a:lvl9pPr latinLnBrk="1">
              <a:defRPr lang="ko-KR" sz="105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70309" y="4367308"/>
            <a:ext cx="2400300" cy="1622012"/>
          </a:xfrm>
        </p:spPr>
        <p:txBody>
          <a:bodyPr>
            <a:normAutofit/>
          </a:bodyPr>
          <a:lstStyle>
            <a:lvl1pPr marL="0" indent="0" latinLnBrk="1">
              <a:spcBef>
                <a:spcPts val="900"/>
              </a:spcBef>
              <a:buNone/>
              <a:defRPr lang="ko-KR" sz="1200">
                <a:solidFill>
                  <a:schemeClr val="bg1"/>
                </a:solidFill>
              </a:defRPr>
            </a:lvl1pPr>
            <a:lvl2pPr marL="342900" indent="0" latinLnBrk="1">
              <a:buNone/>
              <a:defRPr lang="ko-KR" sz="900"/>
            </a:lvl2pPr>
            <a:lvl3pPr marL="685800" indent="0" latinLnBrk="1">
              <a:buNone/>
              <a:defRPr lang="ko-KR" sz="750"/>
            </a:lvl3pPr>
            <a:lvl4pPr marL="1028700" indent="0" latinLnBrk="1">
              <a:buNone/>
              <a:defRPr lang="ko-KR" sz="675"/>
            </a:lvl4pPr>
            <a:lvl5pPr marL="1371600" indent="0" latinLnBrk="1">
              <a:buNone/>
              <a:defRPr lang="ko-KR" sz="675"/>
            </a:lvl5pPr>
            <a:lvl6pPr marL="1714500" indent="0" latinLnBrk="1">
              <a:buNone/>
              <a:defRPr lang="ko-KR" sz="675"/>
            </a:lvl6pPr>
            <a:lvl7pPr marL="2057400" indent="0" latinLnBrk="1">
              <a:buNone/>
              <a:defRPr lang="ko-KR" sz="675"/>
            </a:lvl7pPr>
            <a:lvl8pPr marL="2400300" indent="0" latinLnBrk="1">
              <a:buNone/>
              <a:defRPr lang="ko-KR" sz="675"/>
            </a:lvl8pPr>
            <a:lvl9pPr marL="2743200" indent="0" latinLnBrk="1">
              <a:buNone/>
              <a:defRPr lang="ko-KR" sz="675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1">
              <a:defRPr lang="ko-KR">
                <a:solidFill>
                  <a:schemeClr val="tx2"/>
                </a:solidFill>
              </a:defRPr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1">
              <a:defRPr lang="ko-KR"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pPr latinLnBrk="1"/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 7"/>
          <p:cNvSpPr/>
          <p:nvPr/>
        </p:nvSpPr>
        <p:spPr bwMode="ltGray">
          <a:xfrm>
            <a:off x="5486400" y="0"/>
            <a:ext cx="3655314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/>
            </a:pPr>
            <a:endParaRPr kumimoji="0" lang="ko-KR" altLang="en-US" sz="135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42411" y="2362200"/>
            <a:ext cx="2400300" cy="1993392"/>
          </a:xfrm>
        </p:spPr>
        <p:txBody>
          <a:bodyPr anchor="b">
            <a:normAutofit/>
          </a:bodyPr>
          <a:lstStyle>
            <a:lvl1pPr latinLnBrk="1">
              <a:defRPr lang="ko-KR" sz="2550" b="0"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0" y="0"/>
            <a:ext cx="54864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 latinLnBrk="1">
              <a:buNone/>
              <a:defRPr lang="ko-KR" sz="2400">
                <a:solidFill>
                  <a:schemeClr val="tx2"/>
                </a:solidFill>
              </a:defRPr>
            </a:lvl1pPr>
            <a:lvl2pPr marL="342900" indent="0" latinLnBrk="1">
              <a:buNone/>
              <a:defRPr lang="ko-KR" sz="2100"/>
            </a:lvl2pPr>
            <a:lvl3pPr marL="685800" indent="0" latinLnBrk="1">
              <a:buNone/>
              <a:defRPr lang="ko-KR" sz="1800"/>
            </a:lvl3pPr>
            <a:lvl4pPr marL="1028700" indent="0" latinLnBrk="1">
              <a:buNone/>
              <a:defRPr lang="ko-KR" sz="1500"/>
            </a:lvl4pPr>
            <a:lvl5pPr marL="1371600" indent="0" latinLnBrk="1">
              <a:buNone/>
              <a:defRPr lang="ko-KR" sz="1500"/>
            </a:lvl5pPr>
            <a:lvl6pPr marL="1714500" indent="0" latinLnBrk="1">
              <a:buNone/>
              <a:defRPr lang="ko-KR" sz="1500"/>
            </a:lvl6pPr>
            <a:lvl7pPr marL="2057400" indent="0" latinLnBrk="1">
              <a:buNone/>
              <a:defRPr lang="ko-KR" sz="1500"/>
            </a:lvl7pPr>
            <a:lvl8pPr marL="2400300" indent="0" latinLnBrk="1">
              <a:buNone/>
              <a:defRPr lang="ko-KR" sz="1500"/>
            </a:lvl8pPr>
            <a:lvl9pPr marL="2743200" indent="0" latinLnBrk="1">
              <a:buNone/>
              <a:defRPr lang="ko-KR"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942411" y="4355592"/>
            <a:ext cx="2400300" cy="1644614"/>
          </a:xfrm>
        </p:spPr>
        <p:txBody>
          <a:bodyPr>
            <a:normAutofit/>
          </a:bodyPr>
          <a:lstStyle>
            <a:lvl1pPr marL="0" indent="0" latinLnBrk="1">
              <a:spcBef>
                <a:spcPts val="900"/>
              </a:spcBef>
              <a:buNone/>
              <a:defRPr lang="ko-KR" sz="1200">
                <a:solidFill>
                  <a:schemeClr val="bg1"/>
                </a:solidFill>
              </a:defRPr>
            </a:lvl1pPr>
            <a:lvl2pPr marL="342900" indent="0" latinLnBrk="1">
              <a:buNone/>
              <a:defRPr lang="ko-KR" sz="900"/>
            </a:lvl2pPr>
            <a:lvl3pPr marL="685800" indent="0" latinLnBrk="1">
              <a:buNone/>
              <a:defRPr lang="ko-KR" sz="750"/>
            </a:lvl3pPr>
            <a:lvl4pPr marL="1028700" indent="0" latinLnBrk="1">
              <a:buNone/>
              <a:defRPr lang="ko-KR" sz="675"/>
            </a:lvl4pPr>
            <a:lvl5pPr marL="1371600" indent="0" latinLnBrk="1">
              <a:buNone/>
              <a:defRPr lang="ko-KR" sz="675"/>
            </a:lvl5pPr>
            <a:lvl6pPr marL="1714500" indent="0" latinLnBrk="1">
              <a:buNone/>
              <a:defRPr lang="ko-KR" sz="675"/>
            </a:lvl6pPr>
            <a:lvl7pPr marL="2057400" indent="0" latinLnBrk="1">
              <a:buNone/>
              <a:defRPr lang="ko-KR" sz="675"/>
            </a:lvl7pPr>
            <a:lvl8pPr marL="2400300" indent="0" latinLnBrk="1">
              <a:buNone/>
              <a:defRPr lang="ko-KR" sz="675"/>
            </a:lvl8pPr>
            <a:lvl9pPr marL="2743200" indent="0" latinLnBrk="1">
              <a:buNone/>
              <a:defRPr lang="ko-KR" sz="675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vert"/>
          <a:lstStyle/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5897562"/>
          </a:xfrm>
        </p:spPr>
        <p:txBody>
          <a:bodyPr vert="vert"/>
          <a:lstStyle/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800725" cy="5897562"/>
          </a:xfrm>
        </p:spPr>
        <p:txBody>
          <a:bodyPr vert="vert"/>
          <a:lstStyle/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467360"/>
            <a:ext cx="9144000" cy="657384"/>
          </a:xfrm>
          <a:solidFill>
            <a:schemeClr val="bg2">
              <a:lumMod val="10000"/>
              <a:alpha val="60000"/>
            </a:schemeClr>
          </a:solidFill>
        </p:spPr>
        <p:txBody>
          <a:bodyPr anchor="t">
            <a:normAutofit/>
          </a:bodyPr>
          <a:lstStyle>
            <a:lvl1pPr marL="541338" indent="0">
              <a:lnSpc>
                <a:spcPct val="100000"/>
              </a:lnSpc>
              <a:defRPr sz="3600" baseline="0">
                <a:solidFill>
                  <a:schemeClr val="bg1"/>
                </a:solidFill>
                <a:latin typeface="Copperplate Gothic Bold" panose="020E0705020206020404" pitchFamily="34" charset="0"/>
                <a:ea typeface="다음_SemiBold" panose="02000700060000000000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13192" y="1844824"/>
            <a:ext cx="8207279" cy="412762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aseline="0">
                <a:latin typeface="Copperplate Gothic Bold" panose="020E0705020206020404" pitchFamily="34" charset="0"/>
                <a:ea typeface="다음_Regular" panose="02000603060000000000" pitchFamily="2" charset="-127"/>
              </a:defRPr>
            </a:lvl1pPr>
            <a:lvl2pPr>
              <a:lnSpc>
                <a:spcPct val="100000"/>
              </a:lnSpc>
              <a:defRPr sz="1800" baseline="0">
                <a:latin typeface="Copperplate Gothic Bold" panose="020E0705020206020404" pitchFamily="34" charset="0"/>
                <a:ea typeface="다음_Regular" panose="02000603060000000000" pitchFamily="2" charset="-127"/>
              </a:defRPr>
            </a:lvl2pPr>
            <a:lvl3pPr>
              <a:lnSpc>
                <a:spcPct val="100000"/>
              </a:lnSpc>
              <a:defRPr sz="1600" baseline="0">
                <a:latin typeface="Copperplate Gothic Bold" panose="020E0705020206020404" pitchFamily="34" charset="0"/>
                <a:ea typeface="다음_Regular" panose="02000603060000000000" pitchFamily="2" charset="-127"/>
              </a:defRPr>
            </a:lvl3pPr>
            <a:lvl4pPr>
              <a:lnSpc>
                <a:spcPct val="100000"/>
              </a:lnSpc>
              <a:defRPr sz="1400" baseline="0">
                <a:latin typeface="Copperplate Gothic Bold" panose="020E0705020206020404" pitchFamily="34" charset="0"/>
                <a:ea typeface="다음_Regular" panose="02000603060000000000" pitchFamily="2" charset="-127"/>
              </a:defRPr>
            </a:lvl4pPr>
            <a:lvl5pPr>
              <a:lnSpc>
                <a:spcPct val="100000"/>
              </a:lnSpc>
              <a:defRPr sz="1400" baseline="0">
                <a:latin typeface="Copperplate Gothic Bold" panose="020E0705020206020404" pitchFamily="34" charset="0"/>
                <a:ea typeface="다음_Regular" panose="02000603060000000000" pitchFamily="2" charset="-127"/>
              </a:defRPr>
            </a:lvl5pPr>
            <a:lvl6pPr latinLnBrk="1">
              <a:defRPr lang="ko-KR"/>
            </a:lvl6pPr>
          </a:lstStyle>
          <a:p>
            <a:pPr lvl="0" latinLnBrk="1"/>
            <a:r>
              <a:rPr lang="ko-KR" altLang="en-US" dirty="0" smtClean="0"/>
              <a:t>마스터 텍스트 스타일을 편집합니다</a:t>
            </a:r>
          </a:p>
          <a:p>
            <a:pPr lvl="1" latinLnBrk="1"/>
            <a:r>
              <a:rPr lang="ko-KR" altLang="en-US" dirty="0" smtClean="0"/>
              <a:t>둘째 수준</a:t>
            </a:r>
          </a:p>
          <a:p>
            <a:pPr lvl="2" latinLnBrk="1"/>
            <a:r>
              <a:rPr lang="ko-KR" altLang="en-US" dirty="0" smtClean="0"/>
              <a:t>셋째 수준</a:t>
            </a:r>
          </a:p>
          <a:p>
            <a:pPr lvl="3" latinLnBrk="1"/>
            <a:r>
              <a:rPr lang="ko-KR" altLang="en-US" dirty="0" smtClean="0"/>
              <a:t>넷째 수준</a:t>
            </a:r>
          </a:p>
          <a:p>
            <a:pPr lvl="4" latinLnBrk="1"/>
            <a:r>
              <a:rPr lang="ko-KR" altLang="en-US" dirty="0" smtClean="0"/>
              <a:t>다섯째 수준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+mn-lt"/>
              </a:defRPr>
            </a:lvl1pPr>
          </a:lstStyle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+mn-lt"/>
              </a:defRPr>
            </a:lvl1pPr>
          </a:lstStyle>
          <a:p>
            <a:r>
              <a:rPr lang="en-US" altLang="ko-KR" smtClean="0"/>
              <a:t>oneM2M Technical Plenary 23, SEOUL</a:t>
            </a:r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+mn-lt"/>
              </a:defRPr>
            </a:lvl1pPr>
          </a:lstStyle>
          <a:p>
            <a:fld id="{CA8D9AD5-F248-4919-864A-CFD76CC027D6}" type="slidenum">
              <a:rPr lang="en-US" altLang="ko-KR" smtClean="0"/>
              <a:pPr/>
              <a:t>‹#›</a:t>
            </a:fld>
            <a:endParaRPr lang="en-US" altLang="ko-KR"/>
          </a:p>
        </p:txBody>
      </p:sp>
      <p:pic>
        <p:nvPicPr>
          <p:cNvPr id="7" name="Picture 4" descr="http://www.iso.org/iso/2012_iso-logo_prin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40800"/>
            <a:ext cx="587825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upload.wikimedia.org/wikipedia/commons/thumb/3/3e/International_Electrotechnical_Commission_Logo.svg/2000px-International_Electrotechnical_Commission_Logo.svg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" t="3803" r="3450" b="4186"/>
          <a:stretch/>
        </p:blipFill>
        <p:spPr bwMode="auto">
          <a:xfrm>
            <a:off x="8604000" y="60408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 6"/>
          <p:cNvSpPr/>
          <p:nvPr/>
        </p:nvSpPr>
        <p:spPr bwMode="ltGray">
          <a:xfrm>
            <a:off x="0" y="0"/>
            <a:ext cx="9141620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135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사각형 7"/>
          <p:cNvSpPr/>
          <p:nvPr/>
        </p:nvSpPr>
        <p:spPr bwMode="white">
          <a:xfrm>
            <a:off x="-1" y="411480"/>
            <a:ext cx="9141620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13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6858000" cy="2667000"/>
          </a:xfrm>
        </p:spPr>
        <p:txBody>
          <a:bodyPr anchor="b">
            <a:normAutofit/>
          </a:bodyPr>
          <a:lstStyle>
            <a:lvl1pPr algn="ctr" latinLnBrk="1">
              <a:defRPr lang="ko-KR" sz="3900" b="0"/>
            </a:lvl1pPr>
          </a:lstStyle>
          <a:p>
            <a:r>
              <a:rPr lang="ko-KR" altLang="en-US" smtClean="0"/>
              <a:t>마스터 제목 스타일 편집</a:t>
            </a:r>
            <a:endParaRPr lang="ko-KR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43000" y="3810000"/>
            <a:ext cx="6858000" cy="1143000"/>
          </a:xfrm>
        </p:spPr>
        <p:txBody>
          <a:bodyPr anchor="t">
            <a:normAutofit/>
          </a:bodyPr>
          <a:lstStyle>
            <a:lvl1pPr marL="0" indent="0" algn="ctr" latinLnBrk="1">
              <a:spcBef>
                <a:spcPts val="0"/>
              </a:spcBef>
              <a:buNone/>
              <a:defRPr lang="ko-KR" sz="1800" cap="none" baseline="0">
                <a:solidFill>
                  <a:schemeClr val="tx2"/>
                </a:solidFill>
              </a:defRPr>
            </a:lvl1pPr>
            <a:lvl2pPr marL="342900" indent="0" latinLnBrk="1">
              <a:buNone/>
              <a:defRPr lang="ko-KR"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 latinLnBrk="1">
              <a:buNone/>
              <a:defRPr lang="ko-KR"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9" name="날짜 개체 틀 3"/>
          <p:cNvSpPr>
            <a:spLocks noGrp="1"/>
          </p:cNvSpPr>
          <p:nvPr>
            <p:ph type="dt" sz="half" idx="10"/>
          </p:nvPr>
        </p:nvSpPr>
        <p:spPr>
          <a:xfrm>
            <a:off x="6444208" y="6601968"/>
            <a:ext cx="1152128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10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대체 구역 머리글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6858000" cy="2667000"/>
          </a:xfrm>
        </p:spPr>
        <p:txBody>
          <a:bodyPr anchor="b">
            <a:normAutofit/>
          </a:bodyPr>
          <a:lstStyle>
            <a:lvl1pPr algn="ctr" latinLnBrk="1">
              <a:defRPr lang="ko-KR" sz="3900" b="0">
                <a:solidFill>
                  <a:schemeClr val="tx1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41810" y="3810000"/>
            <a:ext cx="6858000" cy="1143000"/>
          </a:xfrm>
        </p:spPr>
        <p:txBody>
          <a:bodyPr anchor="t">
            <a:normAutofit/>
          </a:bodyPr>
          <a:lstStyle>
            <a:lvl1pPr marL="0" indent="0" algn="ctr" latinLnBrk="1">
              <a:spcBef>
                <a:spcPts val="0"/>
              </a:spcBef>
              <a:buNone/>
              <a:defRPr lang="ko-KR" sz="1800" cap="none" baseline="0">
                <a:solidFill>
                  <a:schemeClr val="tx1"/>
                </a:solidFill>
                <a:latin typeface="다음_SemiBold" panose="02000700060000000000" pitchFamily="2" charset="-127"/>
                <a:ea typeface="다음_SemiBold" panose="02000700060000000000" pitchFamily="2" charset="-127"/>
              </a:defRPr>
            </a:lvl1pPr>
            <a:lvl2pPr marL="342900" indent="0" latinLnBrk="1">
              <a:buNone/>
              <a:defRPr lang="ko-KR"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 latinLnBrk="1">
              <a:buNone/>
              <a:defRPr lang="ko-KR"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latinLnBrk="1">
              <a:buNone/>
              <a:defRPr lang="ko-KR"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44208" y="6601968"/>
            <a:ext cx="1152128" cy="237744"/>
          </a:xfrm>
        </p:spPr>
        <p:txBody>
          <a:bodyPr/>
          <a:lstStyle>
            <a:lvl1pPr latinLnBrk="1">
              <a:defRPr lang="ko-KR" sz="800">
                <a:solidFill>
                  <a:schemeClr val="tx2"/>
                </a:solidFill>
                <a:latin typeface="+mn-lt"/>
                <a:ea typeface="다음_Regular" panose="02000603060000000000" pitchFamily="2" charset="-127"/>
              </a:defRPr>
            </a:lvl1pPr>
          </a:lstStyle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1">
              <a:defRPr lang="ko-KR" sz="800">
                <a:solidFill>
                  <a:schemeClr val="tx2"/>
                </a:solidFill>
                <a:latin typeface="+mn-lt"/>
                <a:ea typeface="다음_Regular" panose="02000603060000000000" pitchFamily="2" charset="-127"/>
              </a:defRPr>
            </a:lvl1pPr>
          </a:lstStyle>
          <a:p>
            <a:r>
              <a:rPr lang="en-US" altLang="ko-KR" smtClean="0"/>
              <a:t>oneM2M Technical Plenary 23, SEOUL</a:t>
            </a:r>
            <a:endParaRPr lang="en-US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1">
              <a:defRPr lang="ko-KR" sz="800">
                <a:solidFill>
                  <a:schemeClr val="tx2"/>
                </a:solidFill>
                <a:latin typeface="+mn-lt"/>
                <a:ea typeface="다음_Regular" panose="02000603060000000000" pitchFamily="2" charset="-127"/>
              </a:defRPr>
            </a:lvl1pPr>
          </a:lstStyle>
          <a:p>
            <a:fld id="{CA8D9AD5-F248-4919-864A-CFD76CC027D6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005840" y="1901952"/>
            <a:ext cx="3429000" cy="4123944"/>
          </a:xfrm>
        </p:spPr>
        <p:txBody>
          <a:bodyPr>
            <a:normAutofit/>
          </a:bodyPr>
          <a:lstStyle>
            <a:lvl1pPr latinLnBrk="1">
              <a:defRPr lang="ko-KR" sz="1500"/>
            </a:lvl1pPr>
            <a:lvl2pPr latinLnBrk="1">
              <a:defRPr lang="ko-KR" sz="1350"/>
            </a:lvl2pPr>
            <a:lvl3pPr latinLnBrk="1">
              <a:defRPr lang="ko-KR" sz="1200"/>
            </a:lvl3pPr>
            <a:lvl4pPr latinLnBrk="1">
              <a:defRPr lang="ko-KR" sz="1050"/>
            </a:lvl4pPr>
            <a:lvl5pPr latinLnBrk="1">
              <a:defRPr lang="ko-KR" sz="1050"/>
            </a:lvl5pPr>
            <a:lvl6pPr latinLnBrk="1">
              <a:defRPr lang="ko-KR" sz="1050"/>
            </a:lvl6pPr>
            <a:lvl7pPr latinLnBrk="1">
              <a:defRPr lang="ko-KR" sz="1050"/>
            </a:lvl7pPr>
            <a:lvl8pPr latinLnBrk="1">
              <a:defRPr lang="ko-KR" sz="1050"/>
            </a:lvl8pPr>
            <a:lvl9pPr latinLnBrk="1">
              <a:defRPr lang="ko-KR" sz="105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09160" y="1901952"/>
            <a:ext cx="3429000" cy="4123944"/>
          </a:xfrm>
        </p:spPr>
        <p:txBody>
          <a:bodyPr>
            <a:normAutofit/>
          </a:bodyPr>
          <a:lstStyle>
            <a:lvl1pPr latinLnBrk="1">
              <a:defRPr lang="ko-KR" sz="1500"/>
            </a:lvl1pPr>
            <a:lvl2pPr latinLnBrk="1">
              <a:defRPr lang="ko-KR" sz="1350"/>
            </a:lvl2pPr>
            <a:lvl3pPr latinLnBrk="1">
              <a:defRPr lang="ko-KR" sz="1200"/>
            </a:lvl3pPr>
            <a:lvl4pPr latinLnBrk="1">
              <a:defRPr lang="ko-KR" sz="1050"/>
            </a:lvl4pPr>
            <a:lvl5pPr latinLnBrk="1">
              <a:defRPr lang="ko-KR" sz="1050"/>
            </a:lvl5pPr>
            <a:lvl6pPr latinLnBrk="1">
              <a:defRPr lang="ko-KR" sz="1050"/>
            </a:lvl6pPr>
            <a:lvl7pPr latinLnBrk="1">
              <a:defRPr lang="ko-KR" sz="1050"/>
            </a:lvl7pPr>
            <a:lvl8pPr latinLnBrk="1">
              <a:defRPr lang="ko-KR" sz="1050"/>
            </a:lvl8pPr>
            <a:lvl9pPr latinLnBrk="1">
              <a:defRPr lang="ko-KR" sz="105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/>
          </a:p>
        </p:txBody>
      </p:sp>
      <p:sp>
        <p:nvSpPr>
          <p:cNvPr id="8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9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05840" y="466344"/>
            <a:ext cx="7132320" cy="123444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05840" y="1837464"/>
            <a:ext cx="3429000" cy="766588"/>
          </a:xfrm>
        </p:spPr>
        <p:txBody>
          <a:bodyPr anchor="ctr">
            <a:normAutofit/>
          </a:bodyPr>
          <a:lstStyle>
            <a:lvl1pPr marL="0" indent="0" latinLnBrk="1">
              <a:spcBef>
                <a:spcPts val="0"/>
              </a:spcBef>
              <a:buNone/>
              <a:defRPr lang="ko-KR" sz="1650" b="0" cap="none" baseline="0"/>
            </a:lvl1pPr>
            <a:lvl2pPr marL="342900" indent="0" latinLnBrk="1">
              <a:buNone/>
              <a:defRPr lang="ko-KR" sz="1500" b="1"/>
            </a:lvl2pPr>
            <a:lvl3pPr marL="685800" indent="0" latinLnBrk="1">
              <a:buNone/>
              <a:defRPr lang="ko-KR" sz="1350" b="1"/>
            </a:lvl3pPr>
            <a:lvl4pPr marL="1028700" indent="0" latinLnBrk="1">
              <a:buNone/>
              <a:defRPr lang="ko-KR" sz="1200" b="1"/>
            </a:lvl4pPr>
            <a:lvl5pPr marL="1371600" indent="0" latinLnBrk="1">
              <a:buNone/>
              <a:defRPr lang="ko-KR" sz="1200" b="1"/>
            </a:lvl5pPr>
            <a:lvl6pPr marL="1714500" indent="0" latinLnBrk="1">
              <a:buNone/>
              <a:defRPr lang="ko-KR" sz="1200" b="1"/>
            </a:lvl6pPr>
            <a:lvl7pPr marL="2057400" indent="0" latinLnBrk="1">
              <a:buNone/>
              <a:defRPr lang="ko-KR" sz="1200" b="1"/>
            </a:lvl7pPr>
            <a:lvl8pPr marL="2400300" indent="0" latinLnBrk="1">
              <a:buNone/>
              <a:defRPr lang="ko-KR" sz="1200" b="1"/>
            </a:lvl8pPr>
            <a:lvl9pPr marL="2743200" indent="0" latinLnBrk="1">
              <a:buNone/>
              <a:defRPr lang="ko-KR" sz="1200" b="1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1005840" y="2740733"/>
            <a:ext cx="3429000" cy="3288847"/>
          </a:xfrm>
        </p:spPr>
        <p:txBody>
          <a:bodyPr>
            <a:normAutofit/>
          </a:bodyPr>
          <a:lstStyle>
            <a:lvl1pPr latinLnBrk="1">
              <a:defRPr lang="ko-KR" sz="1350"/>
            </a:lvl1pPr>
            <a:lvl2pPr latinLnBrk="1">
              <a:defRPr lang="ko-KR" sz="1200"/>
            </a:lvl2pPr>
            <a:lvl3pPr latinLnBrk="1">
              <a:defRPr lang="ko-KR" sz="1050"/>
            </a:lvl3pPr>
            <a:lvl4pPr latinLnBrk="1">
              <a:defRPr lang="ko-KR" sz="900"/>
            </a:lvl4pPr>
            <a:lvl5pPr latinLnBrk="1">
              <a:defRPr lang="ko-KR" sz="900"/>
            </a:lvl5pPr>
            <a:lvl6pPr latinLnBrk="1">
              <a:defRPr lang="ko-KR" sz="900"/>
            </a:lvl6pPr>
            <a:lvl7pPr latinLnBrk="1">
              <a:defRPr lang="ko-KR" sz="900"/>
            </a:lvl7pPr>
            <a:lvl8pPr latinLnBrk="1">
              <a:defRPr lang="ko-KR" sz="900"/>
            </a:lvl8pPr>
            <a:lvl9pPr latinLnBrk="1">
              <a:defRPr lang="ko-KR" sz="90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709160" y="1837464"/>
            <a:ext cx="3429000" cy="766588"/>
          </a:xfrm>
        </p:spPr>
        <p:txBody>
          <a:bodyPr anchor="ctr">
            <a:normAutofit/>
          </a:bodyPr>
          <a:lstStyle>
            <a:lvl1pPr marL="0" indent="0" latinLnBrk="1">
              <a:spcBef>
                <a:spcPts val="0"/>
              </a:spcBef>
              <a:buNone/>
              <a:defRPr lang="ko-KR" sz="1650" b="0" cap="none" baseline="0"/>
            </a:lvl1pPr>
            <a:lvl2pPr marL="342900" indent="0" latinLnBrk="1">
              <a:buNone/>
              <a:defRPr lang="ko-KR" sz="1500" b="1"/>
            </a:lvl2pPr>
            <a:lvl3pPr marL="685800" indent="0" latinLnBrk="1">
              <a:buNone/>
              <a:defRPr lang="ko-KR" sz="1350" b="1"/>
            </a:lvl3pPr>
            <a:lvl4pPr marL="1028700" indent="0" latinLnBrk="1">
              <a:buNone/>
              <a:defRPr lang="ko-KR" sz="1200" b="1"/>
            </a:lvl4pPr>
            <a:lvl5pPr marL="1371600" indent="0" latinLnBrk="1">
              <a:buNone/>
              <a:defRPr lang="ko-KR" sz="1200" b="1"/>
            </a:lvl5pPr>
            <a:lvl6pPr marL="1714500" indent="0" latinLnBrk="1">
              <a:buNone/>
              <a:defRPr lang="ko-KR" sz="1200" b="1"/>
            </a:lvl6pPr>
            <a:lvl7pPr marL="2057400" indent="0" latinLnBrk="1">
              <a:buNone/>
              <a:defRPr lang="ko-KR" sz="1200" b="1"/>
            </a:lvl7pPr>
            <a:lvl8pPr marL="2400300" indent="0" latinLnBrk="1">
              <a:buNone/>
              <a:defRPr lang="ko-KR" sz="1200" b="1"/>
            </a:lvl8pPr>
            <a:lvl9pPr marL="2743200" indent="0" latinLnBrk="1">
              <a:buNone/>
              <a:defRPr lang="ko-KR" sz="1200" b="1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709160" y="2740733"/>
            <a:ext cx="3429000" cy="3288847"/>
          </a:xfrm>
        </p:spPr>
        <p:txBody>
          <a:bodyPr>
            <a:normAutofit/>
          </a:bodyPr>
          <a:lstStyle>
            <a:lvl1pPr latinLnBrk="1">
              <a:defRPr lang="ko-KR" sz="1350"/>
            </a:lvl1pPr>
            <a:lvl2pPr latinLnBrk="1">
              <a:defRPr lang="ko-KR" sz="1200"/>
            </a:lvl2pPr>
            <a:lvl3pPr latinLnBrk="1">
              <a:defRPr lang="ko-KR" sz="1050"/>
            </a:lvl3pPr>
            <a:lvl4pPr latinLnBrk="1">
              <a:defRPr lang="ko-KR" sz="900"/>
            </a:lvl4pPr>
            <a:lvl5pPr latinLnBrk="1">
              <a:defRPr lang="ko-KR" sz="900"/>
            </a:lvl5pPr>
            <a:lvl6pPr latinLnBrk="1">
              <a:defRPr lang="ko-KR" sz="900"/>
            </a:lvl6pPr>
            <a:lvl7pPr latinLnBrk="1">
              <a:defRPr lang="ko-KR" sz="900"/>
            </a:lvl7pPr>
            <a:lvl8pPr latinLnBrk="1">
              <a:defRPr lang="ko-KR" sz="900"/>
            </a:lvl8pPr>
            <a:lvl9pPr latinLnBrk="1">
              <a:defRPr lang="ko-KR" sz="90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/>
          </a:p>
        </p:txBody>
      </p:sp>
      <p:sp>
        <p:nvSpPr>
          <p:cNvPr id="10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11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1">
              <a:defRPr lang="ko-KR">
                <a:solidFill>
                  <a:schemeClr val="tx2"/>
                </a:solidFill>
              </a:defRPr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1">
              <a:defRPr lang="ko-KR">
                <a:solidFill>
                  <a:schemeClr val="tx2"/>
                </a:solidFill>
              </a:defRPr>
            </a:lvl1pPr>
          </a:lstStyle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1">
              <a:defRPr lang="ko-KR"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pPr latinLnBrk="1"/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0309" y="2362201"/>
            <a:ext cx="2400300" cy="1990725"/>
          </a:xfrm>
        </p:spPr>
        <p:txBody>
          <a:bodyPr anchor="b">
            <a:normAutofit/>
          </a:bodyPr>
          <a:lstStyle>
            <a:lvl1pPr latinLnBrk="1">
              <a:defRPr lang="ko-KR" sz="2550" b="0"/>
            </a:lvl1pPr>
          </a:lstStyle>
          <a:p>
            <a:r>
              <a:rPr lang="ko-KR" altLang="en-US" smtClean="0"/>
              <a:t>마스터 제목 스타일 편집</a:t>
            </a:r>
            <a:endParaRPr 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70659" y="685800"/>
            <a:ext cx="5429251" cy="5486400"/>
          </a:xfrm>
        </p:spPr>
        <p:txBody>
          <a:bodyPr>
            <a:normAutofit/>
          </a:bodyPr>
          <a:lstStyle>
            <a:lvl1pPr latinLnBrk="1">
              <a:defRPr lang="ko-KR" sz="1500"/>
            </a:lvl1pPr>
            <a:lvl2pPr latinLnBrk="1">
              <a:defRPr lang="ko-KR" sz="1350"/>
            </a:lvl2pPr>
            <a:lvl3pPr latinLnBrk="1">
              <a:defRPr lang="ko-KR" sz="1200"/>
            </a:lvl3pPr>
            <a:lvl4pPr latinLnBrk="1">
              <a:defRPr lang="ko-KR" sz="1050"/>
            </a:lvl4pPr>
            <a:lvl5pPr latinLnBrk="1">
              <a:defRPr lang="ko-KR" sz="1050"/>
            </a:lvl5pPr>
            <a:lvl6pPr latinLnBrk="1">
              <a:defRPr lang="ko-KR" sz="1050"/>
            </a:lvl6pPr>
            <a:lvl7pPr latinLnBrk="1">
              <a:defRPr lang="ko-KR" sz="1050"/>
            </a:lvl7pPr>
            <a:lvl8pPr latinLnBrk="1">
              <a:defRPr lang="ko-KR" sz="1050"/>
            </a:lvl8pPr>
            <a:lvl9pPr latinLnBrk="1">
              <a:defRPr lang="ko-KR" sz="1050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  <a:p>
            <a:pPr lvl="1" latinLnBrk="1"/>
            <a:r>
              <a:rPr lang="ko-KR" altLang="en-US" smtClean="0"/>
              <a:t>둘째 수준</a:t>
            </a:r>
          </a:p>
          <a:p>
            <a:pPr lvl="2" latinLnBrk="1"/>
            <a:r>
              <a:rPr lang="ko-KR" altLang="en-US" smtClean="0"/>
              <a:t>셋째 수준</a:t>
            </a:r>
          </a:p>
          <a:p>
            <a:pPr lvl="3" latinLnBrk="1"/>
            <a:r>
              <a:rPr lang="ko-KR" altLang="en-US" smtClean="0"/>
              <a:t>넷째 수준</a:t>
            </a:r>
          </a:p>
          <a:p>
            <a:pPr lvl="4" latinLnBrk="1"/>
            <a:r>
              <a:rPr lang="ko-KR" altLang="en-US" smtClean="0"/>
              <a:t>다섯째 수준</a:t>
            </a:r>
            <a:endParaRPr 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70309" y="4367308"/>
            <a:ext cx="2400300" cy="1622012"/>
          </a:xfrm>
        </p:spPr>
        <p:txBody>
          <a:bodyPr>
            <a:normAutofit/>
          </a:bodyPr>
          <a:lstStyle>
            <a:lvl1pPr marL="0" indent="0" latinLnBrk="1">
              <a:spcBef>
                <a:spcPts val="900"/>
              </a:spcBef>
              <a:buNone/>
              <a:defRPr lang="ko-KR" sz="1200"/>
            </a:lvl1pPr>
            <a:lvl2pPr marL="342900" indent="0" latinLnBrk="1">
              <a:buNone/>
              <a:defRPr lang="ko-KR" sz="900"/>
            </a:lvl2pPr>
            <a:lvl3pPr marL="685800" indent="0" latinLnBrk="1">
              <a:buNone/>
              <a:defRPr lang="ko-KR" sz="750"/>
            </a:lvl3pPr>
            <a:lvl4pPr marL="1028700" indent="0" latinLnBrk="1">
              <a:buNone/>
              <a:defRPr lang="ko-KR" sz="675"/>
            </a:lvl4pPr>
            <a:lvl5pPr marL="1371600" indent="0" latinLnBrk="1">
              <a:buNone/>
              <a:defRPr lang="ko-KR" sz="675"/>
            </a:lvl5pPr>
            <a:lvl6pPr marL="1714500" indent="0" latinLnBrk="1">
              <a:buNone/>
              <a:defRPr lang="ko-KR" sz="675"/>
            </a:lvl6pPr>
            <a:lvl7pPr marL="2057400" indent="0" latinLnBrk="1">
              <a:buNone/>
              <a:defRPr lang="ko-KR" sz="675"/>
            </a:lvl7pPr>
            <a:lvl8pPr marL="2400300" indent="0" latinLnBrk="1">
              <a:buNone/>
              <a:defRPr lang="ko-KR" sz="675"/>
            </a:lvl8pPr>
            <a:lvl9pPr marL="2743200" indent="0" latinLnBrk="1">
              <a:buNone/>
              <a:defRPr lang="ko-KR" sz="675"/>
            </a:lvl9pPr>
          </a:lstStyle>
          <a:p>
            <a:pPr lvl="0" latinLnBrk="1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8" name="날짜 개체 틀 3"/>
          <p:cNvSpPr>
            <a:spLocks noGrp="1"/>
          </p:cNvSpPr>
          <p:nvPr>
            <p:ph type="dt" sz="half" idx="10"/>
          </p:nvPr>
        </p:nvSpPr>
        <p:spPr>
          <a:xfrm>
            <a:off x="6656832" y="6601968"/>
            <a:ext cx="720090" cy="237744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9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1005840" y="6601968"/>
            <a:ext cx="5369814" cy="237744"/>
          </a:xfrm>
        </p:spPr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58100" y="6601968"/>
            <a:ext cx="480060" cy="237744"/>
          </a:xfrm>
        </p:spPr>
        <p:txBody>
          <a:bodyPr/>
          <a:lstStyle/>
          <a:p>
            <a:fld id="{CA8D9AD5-F248-4919-864A-CFD76CC027D6}" type="slidenum">
              <a:t>‹#›</a:t>
            </a:fld>
            <a:endParaRPr lang="ko-KR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 6"/>
          <p:cNvSpPr/>
          <p:nvPr/>
        </p:nvSpPr>
        <p:spPr bwMode="ltGray">
          <a:xfrm>
            <a:off x="1190" y="6583680"/>
            <a:ext cx="9141620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135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8" name="사각형 7"/>
          <p:cNvSpPr/>
          <p:nvPr/>
        </p:nvSpPr>
        <p:spPr bwMode="white">
          <a:xfrm>
            <a:off x="1190" y="6583680"/>
            <a:ext cx="9141620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135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005840" y="467360"/>
            <a:ext cx="713232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05840" y="1901953"/>
            <a:ext cx="713232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latinLnBrk="1"/>
            <a:r>
              <a:rPr lang="ko-KR" dirty="0"/>
              <a:t>마스터 텍스트 스타일을 편집합니다</a:t>
            </a:r>
          </a:p>
          <a:p>
            <a:pPr lvl="1" latinLnBrk="1"/>
            <a:r>
              <a:rPr lang="ko-KR" dirty="0"/>
              <a:t>둘째 수준</a:t>
            </a:r>
          </a:p>
          <a:p>
            <a:pPr lvl="2" latinLnBrk="1"/>
            <a:r>
              <a:rPr lang="ko-KR" dirty="0"/>
              <a:t>셋째 수준</a:t>
            </a:r>
          </a:p>
          <a:p>
            <a:pPr lvl="3" latinLnBrk="1"/>
            <a:r>
              <a:rPr lang="ko-KR" dirty="0"/>
              <a:t>넷째 수준</a:t>
            </a:r>
          </a:p>
          <a:p>
            <a:pPr lvl="4" latinLnBrk="1"/>
            <a:r>
              <a:rPr lang="ko-KR" dirty="0"/>
              <a:t>다섯째 수준</a:t>
            </a:r>
          </a:p>
          <a:p>
            <a:pPr lvl="5" latinLnBrk="1"/>
            <a:r>
              <a:rPr lang="ko-KR" dirty="0"/>
              <a:t>여섯째 수준</a:t>
            </a:r>
          </a:p>
          <a:p>
            <a:pPr lvl="6" latinLnBrk="1"/>
            <a:r>
              <a:rPr lang="ko-KR" dirty="0"/>
              <a:t>일곱째 수준</a:t>
            </a:r>
          </a:p>
          <a:p>
            <a:pPr lvl="7" latinLnBrk="1"/>
            <a:r>
              <a:rPr lang="ko-KR" dirty="0"/>
              <a:t>여덟째 수준</a:t>
            </a:r>
          </a:p>
          <a:p>
            <a:pPr lvl="8" latinLnBrk="1"/>
            <a:r>
              <a:rPr lang="ko-KR" dirty="0"/>
              <a:t>아홉째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444208" y="6601968"/>
            <a:ext cx="1152128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1">
              <a:defRPr lang="ko-KR" sz="600">
                <a:solidFill>
                  <a:schemeClr val="bg2"/>
                </a:solidFill>
                <a:latin typeface="다음_Regular" panose="02000603060000000000" pitchFamily="2" charset="-127"/>
                <a:ea typeface="다음_Regular" panose="02000603060000000000" pitchFamily="2" charset="-127"/>
              </a:defRPr>
            </a:lvl1pPr>
          </a:lstStyle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1005840" y="6601968"/>
            <a:ext cx="5369814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1">
              <a:defRPr lang="ko-KR" sz="600" cap="all" baseline="0">
                <a:solidFill>
                  <a:schemeClr val="bg2"/>
                </a:solidFill>
                <a:latin typeface="다음_Regular" panose="02000603060000000000" pitchFamily="2" charset="-127"/>
                <a:ea typeface="다음_Regular" panose="02000603060000000000" pitchFamily="2" charset="-127"/>
              </a:defRPr>
            </a:lvl1pPr>
          </a:lstStyle>
          <a:p>
            <a:r>
              <a:rPr lang="en-US" altLang="ko-KR" smtClean="0"/>
              <a:t>oneM2M Technical Plenary 23, SEOUL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58100" y="6601968"/>
            <a:ext cx="4800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1">
              <a:defRPr lang="ko-KR" sz="600">
                <a:solidFill>
                  <a:schemeClr val="bg2"/>
                </a:solidFill>
                <a:latin typeface="다음_Regular" panose="02000603060000000000" pitchFamily="2" charset="-127"/>
                <a:ea typeface="다음_Regular" panose="02000603060000000000" pitchFamily="2" charset="-127"/>
              </a:defRPr>
            </a:lvl1pPr>
          </a:lstStyle>
          <a:p>
            <a:fld id="{CA8D9AD5-F248-4919-864A-CFD76CC027D6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marL="0" indent="0" algn="l" defTabSz="685800" rtl="0" eaLnBrk="1" latinLnBrk="1" hangingPunct="1">
        <a:lnSpc>
          <a:spcPct val="90000"/>
        </a:lnSpc>
        <a:spcBef>
          <a:spcPct val="0"/>
        </a:spcBef>
        <a:buFont typeface="Arial" pitchFamily="34" charset="0"/>
        <a:buNone/>
        <a:defRPr lang="ko-KR" sz="2550" kern="1200">
          <a:solidFill>
            <a:schemeClr val="tx2">
              <a:lumMod val="75000"/>
            </a:schemeClr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205740" indent="-171450" algn="l" defTabSz="685800" rtl="0" eaLnBrk="1" latinLnBrk="1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" pitchFamily="2" charset="2"/>
        <a:buChar char="§"/>
        <a:defRPr lang="ko-KR" sz="150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445770" indent="-171450" algn="l" defTabSz="685800" rtl="0" eaLnBrk="1" latinLnBrk="1" hangingPunct="1">
        <a:lnSpc>
          <a:spcPct val="90000"/>
        </a:lnSpc>
        <a:spcBef>
          <a:spcPts val="750"/>
        </a:spcBef>
        <a:buClr>
          <a:schemeClr val="tx2"/>
        </a:buClr>
        <a:buSzPct val="80000"/>
        <a:buFont typeface="Wingdings" pitchFamily="2" charset="2"/>
        <a:buChar char="§"/>
        <a:defRPr lang="ko-KR" sz="135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171450" algn="l" defTabSz="685800" rtl="0" eaLnBrk="1" latinLnBrk="1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lang="ko-KR" sz="120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925830" indent="-171450" algn="l" defTabSz="685800" rtl="0" eaLnBrk="1" latinLnBrk="1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lang="ko-KR" sz="105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165860" indent="-171450" algn="l" defTabSz="685800" rtl="0" eaLnBrk="1" latinLnBrk="1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lang="ko-KR" sz="105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1405890" indent="-171450" algn="l" defTabSz="685800" rtl="0" eaLnBrk="1" latinLnBrk="1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ko-KR" sz="105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6pPr>
      <a:lvl7pPr marL="1645920" indent="-171450" algn="l" defTabSz="685800" rtl="0" eaLnBrk="1" latinLnBrk="1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ko-KR" sz="1050" kern="1200" baseline="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7pPr>
      <a:lvl8pPr marL="1885950" indent="-171450" algn="l" defTabSz="685800" rtl="0" eaLnBrk="1" latinLnBrk="1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ko-KR" sz="1050" kern="1200" baseline="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8pPr>
      <a:lvl9pPr marL="2125980" indent="-171450" algn="l" defTabSz="685800" rtl="0" eaLnBrk="1" latinLnBrk="1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ko-KR" sz="1050" kern="1200" baseline="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lang="ko-KR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60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Visio_2003-2010____11.vsd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51520" y="4797152"/>
            <a:ext cx="8640960" cy="1224136"/>
          </a:xfrm>
        </p:spPr>
        <p:txBody>
          <a:bodyPr>
            <a:noAutofit/>
          </a:bodyPr>
          <a:lstStyle/>
          <a:p>
            <a:r>
              <a:rPr lang="en-GB" altLang="ko-KR" sz="4200" b="1" dirty="0" smtClean="0">
                <a:latin typeface="Copperplate Gothic Bold" panose="020E0705020206020404" pitchFamily="34" charset="0"/>
              </a:rPr>
              <a:t>IoT Standardization in ISO/IEC JTC 1</a:t>
            </a:r>
            <a:endParaRPr lang="ko-KR" sz="4200" b="1" dirty="0">
              <a:latin typeface="Copperplate Gothic Bold" panose="020E0705020206020404" pitchFamily="34" charset="0"/>
            </a:endParaRPr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1141810" y="6165304"/>
            <a:ext cx="6858002" cy="648072"/>
          </a:xfrm>
        </p:spPr>
        <p:txBody>
          <a:bodyPr>
            <a:normAutofit/>
          </a:bodyPr>
          <a:lstStyle/>
          <a:p>
            <a:r>
              <a:rPr lang="en-GB" altLang="ko-KR" sz="2000" b="1" dirty="0" smtClean="0">
                <a:latin typeface="Copperplate Gothic Bold" panose="020E0705020206020404" pitchFamily="34" charset="0"/>
              </a:rPr>
              <a:t>Sangkeun</a:t>
            </a:r>
            <a:r>
              <a:rPr lang="ko-KR" altLang="en-US" sz="2000" b="1" smtClean="0">
                <a:latin typeface="Copperplate Gothic Bold" panose="020E0705020206020404" pitchFamily="34" charset="0"/>
              </a:rPr>
              <a:t> </a:t>
            </a:r>
            <a:r>
              <a:rPr lang="en-US" altLang="ko-KR" sz="2000" b="1" dirty="0" smtClean="0">
                <a:latin typeface="Copperplate Gothic Bold" panose="020E0705020206020404" pitchFamily="34" charset="0"/>
              </a:rPr>
              <a:t>YOO</a:t>
            </a:r>
          </a:p>
          <a:p>
            <a:r>
              <a:rPr lang="en-US" altLang="ko-KR" sz="2000" b="1" dirty="0" smtClean="0">
                <a:latin typeface="Copperplate Gothic Bold" panose="020E0705020206020404" pitchFamily="34" charset="0"/>
              </a:rPr>
              <a:t>Convenor of WG 10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>
                <a:latin typeface="Copperplate Gothic Bold" panose="020E0705020206020404" pitchFamily="34" charset="0"/>
              </a:rPr>
              <a:t>Standards of IoT</a:t>
            </a:r>
            <a:endParaRPr lang="ko-KR" altLang="en-US">
              <a:latin typeface="Copperplate Gothic Bold" panose="020E0705020206020404" pitchFamily="34" charset="0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10</a:t>
            </a:fld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1700784"/>
            <a:ext cx="2088232" cy="2088232"/>
          </a:xfrm>
          <a:prstGeom prst="rect">
            <a:avLst/>
          </a:prstGeom>
        </p:spPr>
      </p:pic>
      <p:pic>
        <p:nvPicPr>
          <p:cNvPr id="2050" name="Picture 2" descr="https://atthevirtualchalkface.files.wordpress.com/2015/06/one-size-fits-all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r="8280" b="3460"/>
          <a:stretch/>
        </p:blipFill>
        <p:spPr bwMode="auto">
          <a:xfrm>
            <a:off x="5706829" y="3356992"/>
            <a:ext cx="2825611" cy="245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93488" y="3155470"/>
            <a:ext cx="229165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Righ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ko-KR" sz="4000" b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In fact,</a:t>
            </a:r>
            <a:endParaRPr lang="ko-KR" altLang="en-US" sz="4000" b="1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5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What is important in IoT?</a:t>
            </a:r>
            <a:endParaRPr lang="ko-KR" altLang="en-US" sz="180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11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7504" y="1772816"/>
            <a:ext cx="8928992" cy="826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GB" altLang="ko-K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Support </a:t>
            </a:r>
            <a:r>
              <a:rPr lang="en-GB" altLang="ko-K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of </a:t>
            </a:r>
            <a:r>
              <a:rPr lang="en-GB" altLang="ko-K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Interoperable </a:t>
            </a:r>
            <a:r>
              <a:rPr lang="en-GB" altLang="ko-K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IoT </a:t>
            </a:r>
            <a:r>
              <a:rPr lang="en-GB" altLang="ko-K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Systems</a:t>
            </a:r>
            <a:r>
              <a:rPr lang="en-GB" altLang="ko-KR" sz="2600" dirty="0">
                <a:latin typeface="Copperplate Gothic Bold" panose="020E0705020206020404" pitchFamily="34" charset="0"/>
              </a:rPr>
              <a:t>.</a:t>
            </a:r>
            <a:endParaRPr lang="ko-KR" altLang="ko-KR" sz="2600">
              <a:latin typeface="Copperplate Gothic Bold" panose="020E07050202060204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7138" y="4043680"/>
            <a:ext cx="2402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Copperplate Gothic Bold" panose="020E0705020206020404" pitchFamily="34" charset="0"/>
              </a:rPr>
              <a:t>Interoperability</a:t>
            </a:r>
            <a:endParaRPr lang="ko-KR" altLang="en-US">
              <a:solidFill>
                <a:schemeClr val="bg2">
                  <a:lumMod val="25000"/>
                </a:schemeClr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36" y="3645024"/>
            <a:ext cx="2606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Requirements</a:t>
            </a:r>
          </a:p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Framework</a:t>
            </a:r>
          </a:p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72893" y="4043680"/>
            <a:ext cx="1107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  <a:latin typeface="Copperplate Gothic Bold" panose="020E0705020206020404" pitchFamily="34" charset="0"/>
              </a:rPr>
              <a:t>For IoT</a:t>
            </a:r>
            <a:endParaRPr lang="ko-KR" altLang="en-US">
              <a:solidFill>
                <a:schemeClr val="bg2">
                  <a:lumMod val="25000"/>
                </a:schemeClr>
              </a:solidFill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65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NWIP on IoT Interoperability 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pPr/>
              <a:t>12</a:t>
            </a:fld>
            <a:endParaRPr lang="en-US" altLang="ko-KR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844824"/>
            <a:ext cx="7439773" cy="409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3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Cooperation with oneM2M 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pPr/>
              <a:t>13</a:t>
            </a:fld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107504" y="1628800"/>
            <a:ext cx="8378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  <a:latin typeface="Copperplate Gothic Bold" panose="020E0705020206020404" pitchFamily="34" charset="0"/>
              </a:rPr>
              <a:t>ISO/IEC </a:t>
            </a:r>
            <a:r>
              <a:rPr lang="en-US" altLang="ko-KR" sz="2800" dirty="0" err="1" smtClean="0">
                <a:solidFill>
                  <a:schemeClr val="bg2">
                    <a:lumMod val="25000"/>
                  </a:schemeClr>
                </a:solidFill>
                <a:latin typeface="Copperplate Gothic Bold" panose="020E0705020206020404" pitchFamily="34" charset="0"/>
              </a:rPr>
              <a:t>xxxxx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  <a:latin typeface="Copperplate Gothic Bold" panose="020E0705020206020404" pitchFamily="34" charset="0"/>
              </a:rPr>
              <a:t> – Interoperability for IoT</a:t>
            </a:r>
            <a:endParaRPr lang="ko-KR" altLang="en-US" sz="2800">
              <a:solidFill>
                <a:schemeClr val="bg2">
                  <a:lumMod val="25000"/>
                </a:schemeClr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2393584"/>
            <a:ext cx="89266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Part 1: Framework (Under NWIP)</a:t>
            </a:r>
          </a:p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Part 2: Network-level Interoperability (Expected)</a:t>
            </a:r>
          </a:p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Part 3: Data Interoperability</a:t>
            </a:r>
          </a:p>
          <a:p>
            <a:r>
              <a:rPr lang="en-US" altLang="ko-KR" sz="2400" dirty="0">
                <a:solidFill>
                  <a:srgbClr val="0000FF"/>
                </a:solidFill>
                <a:latin typeface="Copperplate Gothic Bold" panose="020E0705020206020404" pitchFamily="34" charset="0"/>
              </a:rPr>
              <a:t> </a:t>
            </a:r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               (Syntactic, Semantic)  (Expected)</a:t>
            </a:r>
          </a:p>
          <a:p>
            <a:r>
              <a:rPr lang="en-US" altLang="ko-KR" sz="2400" dirty="0" smtClean="0">
                <a:solidFill>
                  <a:srgbClr val="0000FF"/>
                </a:solidFill>
                <a:latin typeface="Copperplate Gothic Bold" panose="020E0705020206020404" pitchFamily="34" charset="0"/>
              </a:rPr>
              <a:t>Part X: TBD</a:t>
            </a:r>
          </a:p>
        </p:txBody>
      </p:sp>
    </p:spTree>
    <p:extLst>
      <p:ext uri="{BB962C8B-B14F-4D97-AF65-F5344CB8AC3E}">
        <p14:creationId xmlns:p14="http://schemas.microsoft.com/office/powerpoint/2010/main" val="400276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3000" y="1106742"/>
            <a:ext cx="6858000" cy="2000250"/>
          </a:xfrm>
        </p:spPr>
        <p:txBody>
          <a:bodyPr>
            <a:normAutofit/>
          </a:bodyPr>
          <a:lstStyle/>
          <a:p>
            <a:r>
              <a:rPr lang="en-US" altLang="ko-KR" sz="4500" dirty="0" smtClean="0">
                <a:latin typeface="Copperplate Gothic Bold" panose="020E0705020206020404" pitchFamily="34" charset="0"/>
              </a:rPr>
              <a:t>IoT Standardization in ISO/IEC JTC 1</a:t>
            </a:r>
            <a:endParaRPr lang="ko-KR" sz="4500" dirty="0">
              <a:latin typeface="Copperplate Gothic Bold" panose="020E07050202060204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type="body" idx="1"/>
          </p:nvPr>
        </p:nvSpPr>
        <p:spPr>
          <a:xfrm>
            <a:off x="575557" y="3336708"/>
            <a:ext cx="7938881" cy="1280424"/>
          </a:xfrm>
        </p:spPr>
        <p:txBody>
          <a:bodyPr>
            <a:noAutofit/>
          </a:bodyPr>
          <a:lstStyle/>
          <a:p>
            <a:pPr lvl="0" latinLnBrk="1">
              <a:lnSpc>
                <a:spcPct val="120000"/>
              </a:lnSpc>
            </a:pPr>
            <a:r>
              <a:rPr lang="en-US" altLang="ko-KR" sz="45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Q &amp; A</a:t>
            </a:r>
            <a:endParaRPr lang="ko-KR" altLang="en-US" sz="4500" dirty="0">
              <a:solidFill>
                <a:srgbClr val="FFC000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pPr/>
              <a:t>14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0018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Who We Are?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2</a:t>
            </a:fld>
            <a:endParaRPr lang="ko-KR" altLang="en-US"/>
          </a:p>
        </p:txBody>
      </p:sp>
      <p:pic>
        <p:nvPicPr>
          <p:cNvPr id="1030" name="Picture 6" descr="http://www.iso.org/iso/2012_iso-logo_pri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63" y="2106509"/>
            <a:ext cx="1058085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/>
          <a:srcRect l="4391" t="5883" r="4422" b="5872"/>
          <a:stretch/>
        </p:blipFill>
        <p:spPr>
          <a:xfrm>
            <a:off x="5364088" y="2106509"/>
            <a:ext cx="1004399" cy="972000"/>
          </a:xfrm>
          <a:prstGeom prst="rect">
            <a:avLst/>
          </a:prstGeom>
        </p:spPr>
      </p:pic>
      <p:pic>
        <p:nvPicPr>
          <p:cNvPr id="1034" name="Picture 10" descr="http://www.jtc1access.org/jtc1_logo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37" y="3743536"/>
            <a:ext cx="2733675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8899" y="2140262"/>
            <a:ext cx="18868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International </a:t>
            </a:r>
          </a:p>
          <a:p>
            <a:r>
              <a:rPr lang="en-US" altLang="ko-KR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Standardization</a:t>
            </a:r>
          </a:p>
          <a:p>
            <a:r>
              <a:rPr lang="en-US" altLang="ko-KR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Organization</a:t>
            </a:r>
            <a:endParaRPr lang="ko-KR" altLang="en-US" b="1">
              <a:solidFill>
                <a:schemeClr val="tx2">
                  <a:lumMod val="60000"/>
                  <a:lumOff val="4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90331" y="2140262"/>
            <a:ext cx="2024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International </a:t>
            </a:r>
          </a:p>
          <a:p>
            <a:r>
              <a:rPr lang="en-US" altLang="ko-KR" b="1" dirty="0" err="1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Electrotechnical</a:t>
            </a:r>
            <a:r>
              <a:rPr lang="en-US" altLang="ko-KR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 </a:t>
            </a:r>
            <a:endParaRPr lang="en-US" altLang="ko-KR" b="1" dirty="0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  <a:ea typeface="MingLiU-ExtB" panose="02020500000000000000" pitchFamily="18" charset="-120"/>
            </a:endParaRPr>
          </a:p>
          <a:p>
            <a:r>
              <a:rPr lang="en-US" altLang="ko-KR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Commission</a:t>
            </a:r>
            <a:endParaRPr lang="ko-KR" altLang="en-US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17" name="꺾인 연결선 16"/>
          <p:cNvCxnSpPr>
            <a:stCxn id="1030" idx="3"/>
            <a:endCxn id="1034" idx="0"/>
          </p:cNvCxnSpPr>
          <p:nvPr/>
        </p:nvCxnSpPr>
        <p:spPr>
          <a:xfrm>
            <a:off x="3203848" y="2592509"/>
            <a:ext cx="1071427" cy="1151027"/>
          </a:xfrm>
          <a:prstGeom prst="bentConnector2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stCxn id="13" idx="1"/>
            <a:endCxn id="1034" idx="0"/>
          </p:cNvCxnSpPr>
          <p:nvPr/>
        </p:nvCxnSpPr>
        <p:spPr>
          <a:xfrm rot="10800000" flipV="1">
            <a:off x="4275276" y="2592508"/>
            <a:ext cx="1088813" cy="1151027"/>
          </a:xfrm>
          <a:prstGeom prst="bentConnector2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8437" y="513959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SC 6</a:t>
            </a:r>
            <a:endParaRPr lang="ko-KR" altLang="en-US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81968" y="5137494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SC 40</a:t>
            </a:r>
            <a:endParaRPr lang="ko-KR" altLang="en-US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33" name="직선 연결선 32"/>
          <p:cNvCxnSpPr>
            <a:stCxn id="27" idx="1"/>
            <a:endCxn id="26" idx="3"/>
          </p:cNvCxnSpPr>
          <p:nvPr/>
        </p:nvCxnSpPr>
        <p:spPr>
          <a:xfrm flipH="1">
            <a:off x="3532326" y="5322160"/>
            <a:ext cx="1349642" cy="2096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016216" y="3890787"/>
            <a:ext cx="18393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WG 7 (Sensor Network)</a:t>
            </a:r>
            <a:endParaRPr lang="ko-KR" altLang="en-US" sz="12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16216" y="4357830"/>
            <a:ext cx="1302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WG 9 (Big Data)</a:t>
            </a:r>
            <a:endParaRPr lang="ko-KR" altLang="en-US" sz="12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5926" y="4824873"/>
            <a:ext cx="3020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6"/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WG 10 (Internet of Things)</a:t>
            </a:r>
            <a:endParaRPr lang="ko-KR" altLang="en-US" b="1">
              <a:solidFill>
                <a:schemeClr val="accent6"/>
              </a:solidFill>
              <a:latin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15926" y="5384249"/>
            <a:ext cx="1651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WG 11 (Smart Cities)</a:t>
            </a:r>
            <a:endParaRPr lang="ko-KR" altLang="en-US" sz="12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45" name="직선 연결선 44"/>
          <p:cNvCxnSpPr>
            <a:stCxn id="1034" idx="3"/>
            <a:endCxn id="38" idx="1"/>
          </p:cNvCxnSpPr>
          <p:nvPr/>
        </p:nvCxnSpPr>
        <p:spPr>
          <a:xfrm>
            <a:off x="5642112" y="4029287"/>
            <a:ext cx="374104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꺾인 연결선 47"/>
          <p:cNvCxnSpPr>
            <a:stCxn id="1034" idx="3"/>
            <a:endCxn id="39" idx="1"/>
          </p:cNvCxnSpPr>
          <p:nvPr/>
        </p:nvCxnSpPr>
        <p:spPr>
          <a:xfrm>
            <a:off x="5642112" y="4029287"/>
            <a:ext cx="374104" cy="467043"/>
          </a:xfrm>
          <a:prstGeom prst="bentConnector3">
            <a:avLst>
              <a:gd name="adj1" fmla="val 50000"/>
            </a:avLst>
          </a:prstGeom>
          <a:ln w="1270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50"/>
          <p:cNvCxnSpPr>
            <a:stCxn id="1034" idx="3"/>
            <a:endCxn id="40" idx="1"/>
          </p:cNvCxnSpPr>
          <p:nvPr/>
        </p:nvCxnSpPr>
        <p:spPr>
          <a:xfrm>
            <a:off x="5642112" y="4029287"/>
            <a:ext cx="373814" cy="980252"/>
          </a:xfrm>
          <a:prstGeom prst="bentConnector3">
            <a:avLst>
              <a:gd name="adj1" fmla="val 50000"/>
            </a:avLst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꺾인 연결선 53"/>
          <p:cNvCxnSpPr>
            <a:stCxn id="1034" idx="3"/>
            <a:endCxn id="41" idx="1"/>
          </p:cNvCxnSpPr>
          <p:nvPr/>
        </p:nvCxnSpPr>
        <p:spPr>
          <a:xfrm>
            <a:off x="5642112" y="4029287"/>
            <a:ext cx="373814" cy="1493462"/>
          </a:xfrm>
          <a:prstGeom prst="bentConnector3">
            <a:avLst>
              <a:gd name="adj1" fmla="val 50000"/>
            </a:avLst>
          </a:prstGeom>
          <a:ln w="1270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915816" y="3356992"/>
            <a:ext cx="2690224" cy="369332"/>
          </a:xfrm>
          <a:prstGeom prst="rect">
            <a:avLst/>
          </a:prstGeom>
          <a:solidFill>
            <a:srgbClr val="E8EBEB"/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6"/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Information technology</a:t>
            </a:r>
            <a:endParaRPr lang="ko-KR" altLang="en-US" b="1">
              <a:solidFill>
                <a:schemeClr val="accent6"/>
              </a:solidFill>
              <a:latin typeface="Cambria" panose="02040503050406030204" pitchFamily="18" charset="0"/>
            </a:endParaRPr>
          </a:p>
        </p:txBody>
      </p:sp>
      <p:cxnSp>
        <p:nvCxnSpPr>
          <p:cNvPr id="59" name="꺾인 연결선 58"/>
          <p:cNvCxnSpPr>
            <a:stCxn id="1034" idx="2"/>
            <a:endCxn id="27" idx="0"/>
          </p:cNvCxnSpPr>
          <p:nvPr/>
        </p:nvCxnSpPr>
        <p:spPr>
          <a:xfrm rot="16200000" flipH="1">
            <a:off x="4357429" y="4232882"/>
            <a:ext cx="822457" cy="986765"/>
          </a:xfrm>
          <a:prstGeom prst="bentConnector3">
            <a:avLst>
              <a:gd name="adj1" fmla="val 50000"/>
            </a:avLst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꺾인 연결선 61"/>
          <p:cNvCxnSpPr>
            <a:stCxn id="1034" idx="2"/>
            <a:endCxn id="26" idx="0"/>
          </p:cNvCxnSpPr>
          <p:nvPr/>
        </p:nvCxnSpPr>
        <p:spPr>
          <a:xfrm rot="5400000">
            <a:off x="3335553" y="4199867"/>
            <a:ext cx="824553" cy="1054893"/>
          </a:xfrm>
          <a:prstGeom prst="bentConnector3">
            <a:avLst>
              <a:gd name="adj1" fmla="val 50000"/>
            </a:avLst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3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1600"/>
            <a:ext cx="9144000" cy="53757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noFill/>
            <a:miter lim="800000"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History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207661" y="1197124"/>
            <a:ext cx="8684820" cy="647700"/>
            <a:chOff x="207661" y="1197124"/>
            <a:chExt cx="8684820" cy="647700"/>
          </a:xfrm>
        </p:grpSpPr>
        <p:grpSp>
          <p:nvGrpSpPr>
            <p:cNvPr id="68" name="그룹 170"/>
            <p:cNvGrpSpPr>
              <a:grpSpLocks/>
            </p:cNvGrpSpPr>
            <p:nvPr/>
          </p:nvGrpSpPr>
          <p:grpSpPr bwMode="auto">
            <a:xfrm>
              <a:off x="207661" y="1197124"/>
              <a:ext cx="8684820" cy="647700"/>
              <a:chOff x="101600" y="708025"/>
              <a:chExt cx="8940800" cy="786478"/>
            </a:xfrm>
          </p:grpSpPr>
          <p:sp>
            <p:nvSpPr>
              <p:cNvPr id="70" name="AutoShape 9"/>
              <p:cNvSpPr>
                <a:spLocks noChangeArrowheads="1"/>
              </p:cNvSpPr>
              <p:nvPr/>
            </p:nvSpPr>
            <p:spPr bwMode="auto">
              <a:xfrm>
                <a:off x="392113" y="730250"/>
                <a:ext cx="8359775" cy="626602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50000">
                    <a:srgbClr val="061833"/>
                  </a:gs>
                  <a:gs pos="100000">
                    <a:srgbClr val="4F81BD">
                      <a:tint val="23500"/>
                      <a:satMod val="160000"/>
                      <a:alpha val="0"/>
                    </a:srgbClr>
                  </a:gs>
                </a:gsLst>
                <a:lin ang="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2000" kern="0" dirty="0">
                  <a:solidFill>
                    <a:srgbClr val="000000"/>
                  </a:solidFill>
                  <a:latin typeface="다음_Regular" panose="02000603060000000000" pitchFamily="2" charset="-127"/>
                  <a:ea typeface="다음_Regular" panose="02000603060000000000" pitchFamily="2" charset="-127"/>
                </a:endParaRPr>
              </a:p>
            </p:txBody>
          </p:sp>
          <p:pic>
            <p:nvPicPr>
              <p:cNvPr id="71" name="그림 328" descr="거버닝.pn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1600" y="708025"/>
                <a:ext cx="8940800" cy="786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직사각형 18"/>
            <p:cNvSpPr>
              <a:spLocks noChangeArrowheads="1"/>
            </p:cNvSpPr>
            <p:nvPr/>
          </p:nvSpPr>
          <p:spPr bwMode="auto">
            <a:xfrm>
              <a:off x="329935" y="1351801"/>
              <a:ext cx="8440272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contourW="31750">
                <a:bevelT w="1270"/>
                <a:bevelB w="0" h="0"/>
                <a:contourClr>
                  <a:schemeClr val="bg1"/>
                </a:contourClr>
              </a:sp3d>
            </a:bodyPr>
            <a:lstStyle/>
            <a:p>
              <a:pPr algn="ctr" eaLnBrk="0" hangingPunct="0">
                <a:lnSpc>
                  <a:spcPct val="90000"/>
                </a:lnSpc>
                <a:tabLst>
                  <a:tab pos="5648325" algn="l"/>
                </a:tabLst>
                <a:defRPr/>
              </a:pPr>
              <a:r>
                <a:rPr lang="en-US" altLang="ko-KR" sz="2400" dirty="0" smtClean="0">
                  <a:solidFill>
                    <a:prstClr val="black"/>
                  </a:solidFill>
                  <a:latin typeface="Copperplate Gothic Bold" panose="020E0705020206020404" pitchFamily="34" charset="0"/>
                  <a:ea typeface="다음_SemiBold" panose="02000700060000000000" pitchFamily="2" charset="-127"/>
                  <a:cs typeface="Arial" pitchFamily="34" charset="0"/>
                </a:rPr>
                <a:t>Established in </a:t>
              </a:r>
              <a:r>
                <a:rPr lang="en-US" altLang="ko-KR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pperplate Gothic Bold" panose="020E0705020206020404" pitchFamily="34" charset="0"/>
                  <a:ea typeface="다음_SemiBold" panose="02000700060000000000" pitchFamily="2" charset="-127"/>
                  <a:cs typeface="Arial" pitchFamily="34" charset="0"/>
                </a:rPr>
                <a:t>JTC 1 Plenary 2014 in Abu Dhabi</a:t>
              </a:r>
              <a:endParaRPr lang="ko-KR" alt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  <a:ea typeface="다음_SemiBold" panose="02000700060000000000" pitchFamily="2" charset="-127"/>
                <a:cs typeface="Arial" pitchFamily="34" charset="0"/>
              </a:endParaRPr>
            </a:p>
          </p:txBody>
        </p:sp>
      </p:grp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pPr/>
              <a:t>3</a:t>
            </a:fld>
            <a:endParaRPr lang="en-US" altLang="ko-KR"/>
          </a:p>
        </p:txBody>
      </p:sp>
      <p:graphicFrame>
        <p:nvGraphicFramePr>
          <p:cNvPr id="19" name="내용 개체 틀 6"/>
          <p:cNvGraphicFramePr>
            <a:graphicFrameLocks noGrp="1"/>
          </p:cNvGraphicFramePr>
          <p:nvPr>
            <p:ph idx="1"/>
            <p:extLst/>
          </p:nvPr>
        </p:nvGraphicFramePr>
        <p:xfrm>
          <a:off x="467544" y="2420888"/>
          <a:ext cx="8207279" cy="412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9622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656184"/>
          </a:xfrm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en-US" altLang="ko-KR" dirty="0" smtClean="0">
                <a:latin typeface="Copperplate Gothic Bold" panose="020E0705020206020404" pitchFamily="34" charset="0"/>
              </a:rPr>
              <a:t>Working Group </a:t>
            </a:r>
            <a:br>
              <a:rPr lang="en-US" altLang="ko-KR" dirty="0" smtClean="0">
                <a:latin typeface="Copperplate Gothic Bold" panose="020E0705020206020404" pitchFamily="34" charset="0"/>
              </a:rPr>
            </a:br>
            <a:r>
              <a:rPr lang="en-US" altLang="ko-KR" dirty="0" smtClean="0">
                <a:latin typeface="Copperplate Gothic Bold" panose="020E0705020206020404" pitchFamily="34" charset="0"/>
              </a:rPr>
              <a:t>on Internet of Things</a:t>
            </a:r>
            <a:endParaRPr lang="ko-KR" dirty="0">
              <a:latin typeface="Copperplate Gothic Bold" panose="020E07050202060204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type="body" idx="1"/>
          </p:nvPr>
        </p:nvSpPr>
        <p:spPr>
          <a:xfrm>
            <a:off x="0" y="1916832"/>
            <a:ext cx="1763689" cy="3697308"/>
          </a:xfrm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</a:pPr>
            <a:r>
              <a:rPr lang="en-US" altLang="ko-KR" sz="1600" dirty="0" smtClean="0">
                <a:latin typeface="Copperplate Gothic Bold" panose="020E0705020206020404" pitchFamily="34" charset="0"/>
              </a:rPr>
              <a:t>Developing</a:t>
            </a:r>
            <a:endParaRPr lang="en-US" altLang="ko-KR" sz="16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lvl="0" algn="l">
              <a:lnSpc>
                <a:spcPct val="100000"/>
              </a:lnSpc>
            </a:pPr>
            <a:endParaRPr lang="en-US" altLang="ko-KR" sz="1000" dirty="0" smtClean="0">
              <a:latin typeface="Copperplate Gothic Bold" panose="020E0705020206020404" pitchFamily="34" charset="0"/>
            </a:endParaRPr>
          </a:p>
          <a:p>
            <a:pPr lvl="0" algn="l">
              <a:lnSpc>
                <a:spcPct val="100000"/>
              </a:lnSpc>
            </a:pPr>
            <a:r>
              <a:rPr lang="en-US" altLang="ko-KR" sz="1600" dirty="0" smtClean="0">
                <a:latin typeface="Copperplate Gothic Bold" panose="020E0705020206020404" pitchFamily="34" charset="0"/>
              </a:rPr>
              <a:t>Developing</a:t>
            </a:r>
            <a:endParaRPr lang="en-US" altLang="ko-KR" sz="16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lvl="0" algn="l">
              <a:lnSpc>
                <a:spcPct val="100000"/>
              </a:lnSpc>
            </a:pPr>
            <a:endParaRPr lang="en-US" altLang="ko-KR" sz="1000" dirty="0" smtClean="0">
              <a:latin typeface="Copperplate Gothic Bold" panose="020E0705020206020404" pitchFamily="34" charset="0"/>
            </a:endParaRPr>
          </a:p>
          <a:p>
            <a:pPr lvl="0" algn="l">
              <a:lnSpc>
                <a:spcPct val="100000"/>
              </a:lnSpc>
            </a:pPr>
            <a:endParaRPr lang="en-US" altLang="ko-KR" sz="1600" dirty="0" smtClean="0">
              <a:latin typeface="Copperplate Gothic Bold" panose="020E0705020206020404" pitchFamily="34" charset="0"/>
            </a:endParaRPr>
          </a:p>
          <a:p>
            <a:pPr lvl="0" algn="l">
              <a:lnSpc>
                <a:spcPct val="100000"/>
              </a:lnSpc>
            </a:pPr>
            <a:r>
              <a:rPr lang="en-US" altLang="ko-KR" sz="1600" dirty="0" smtClean="0">
                <a:latin typeface="Copperplate Gothic Bold" panose="020E0705020206020404" pitchFamily="34" charset="0"/>
              </a:rPr>
              <a:t>Continuing</a:t>
            </a:r>
            <a:endParaRPr lang="en-US" altLang="ko-KR" sz="16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latin typeface="Copperplate Gothic Bold" panose="020E0705020206020404" pitchFamily="34" charset="0"/>
              </a:rPr>
              <a:t>Establishing</a:t>
            </a:r>
            <a:endParaRPr lang="en-US" altLang="ko-KR" sz="16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GB" altLang="ko-KR" sz="1000" dirty="0" smtClean="0">
              <a:solidFill>
                <a:schemeClr val="tx1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GB" altLang="ko-KR" sz="1600" dirty="0" smtClean="0">
                <a:solidFill>
                  <a:schemeClr val="tx1"/>
                </a:solidFill>
                <a:latin typeface="Copperplate Gothic Bold" panose="020E0705020206020404" pitchFamily="34" charset="0"/>
              </a:rPr>
              <a:t>Encouraging</a:t>
            </a:r>
          </a:p>
          <a:p>
            <a:pPr algn="l">
              <a:lnSpc>
                <a:spcPct val="100000"/>
              </a:lnSpc>
            </a:pPr>
            <a:endParaRPr lang="en-GB" altLang="ko-KR" sz="1000" dirty="0" smtClean="0">
              <a:solidFill>
                <a:schemeClr val="tx1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GB" altLang="ko-KR" sz="1600" dirty="0" smtClean="0">
              <a:solidFill>
                <a:schemeClr val="tx1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GB" altLang="ko-KR" sz="1600" dirty="0" smtClean="0">
              <a:solidFill>
                <a:schemeClr val="tx1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GB" altLang="ko-KR" sz="1600" dirty="0" smtClean="0">
                <a:solidFill>
                  <a:schemeClr val="tx1"/>
                </a:solidFill>
                <a:latin typeface="Copperplate Gothic Bold" panose="020E0705020206020404" pitchFamily="34" charset="0"/>
              </a:rPr>
              <a:t>Monitoring</a:t>
            </a:r>
            <a:r>
              <a:rPr lang="en-GB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 </a:t>
            </a:r>
            <a:endParaRPr lang="ko-KR" altLang="ko-KR" sz="160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GB" altLang="ko-KR" sz="1050" dirty="0" smtClean="0"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endParaRPr lang="en-GB" altLang="ko-KR" sz="1600" dirty="0" smtClean="0"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GB" altLang="ko-KR" sz="1600" dirty="0" smtClean="0">
                <a:latin typeface="Copperplate Gothic Bold" panose="020E0705020206020404" pitchFamily="34" charset="0"/>
              </a:rPr>
              <a:t>Developing</a:t>
            </a:r>
            <a:endParaRPr lang="ko-KR" altLang="en-US" sz="1200" dirty="0">
              <a:solidFill>
                <a:srgbClr val="FFC000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en-US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pPr/>
              <a:t>4</a:t>
            </a:fld>
            <a:endParaRPr lang="en-US" altLang="ko-KR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1749460" y="1916832"/>
            <a:ext cx="7394540" cy="46805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685800" rtl="0" eaLnBrk="1" latinLnBrk="1" hangingPunct="1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80000"/>
              <a:buFont typeface="Wingdings" pitchFamily="2" charset="2"/>
              <a:buNone/>
              <a:defRPr lang="ko-KR" sz="1800" kern="1200" cap="none" baseline="0">
                <a:solidFill>
                  <a:schemeClr val="tx1"/>
                </a:solidFill>
                <a:latin typeface="다음_SemiBold" panose="02000700060000000000" pitchFamily="2" charset="-127"/>
                <a:ea typeface="다음_SemiBold" panose="02000700060000000000" pitchFamily="2" charset="-127"/>
                <a:cs typeface="+mn-cs"/>
              </a:defRPr>
            </a:lvl1pPr>
            <a:lvl2pPr marL="34290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Clr>
                <a:schemeClr val="tx2"/>
              </a:buClr>
              <a:buSzPct val="80000"/>
              <a:buFont typeface="Wingdings" pitchFamily="2" charset="2"/>
              <a:buNone/>
              <a:defRPr lang="ko-KR" sz="1350" kern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6858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None/>
              <a:defRPr lang="ko-KR" sz="1200" kern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0287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None/>
              <a:defRPr lang="ko-KR" sz="1050" kern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13716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None/>
              <a:defRPr lang="ko-KR" sz="1050" kern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17145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lang="ko-KR" sz="1050" kern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6pPr>
            <a:lvl7pPr marL="20574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lang="ko-KR" sz="1050" kern="1200" baseline="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7pPr>
            <a:lvl8pPr marL="24003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lang="ko-KR" sz="1050" kern="1200" baseline="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8pPr>
            <a:lvl9pPr marL="2743200" indent="0" algn="l" defTabSz="685800" rtl="0" eaLnBrk="1" latinLnBrk="1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lang="ko-KR" sz="1050" kern="1200" baseline="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Terms and Definitions for JTC 1 IoT Vocabulary</a:t>
            </a: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IoT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Reference Architecture and other foundational specifications</a:t>
            </a: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the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work begun in SWG </a:t>
            </a: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on IoT on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standardization gaps</a:t>
            </a: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a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liaison with JTC 1, ISO, IEC or other </a:t>
            </a: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entities</a:t>
            </a:r>
          </a:p>
          <a:p>
            <a:pPr algn="l">
              <a:lnSpc>
                <a:spcPct val="100000"/>
              </a:lnSpc>
            </a:pPr>
            <a:endParaRPr lang="en-US" altLang="ko-KR" sz="1000" dirty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the prompt and efficient exchange of information within JTC 1 and with  ISO, IEC, or other entities working on IoT, as appropriate</a:t>
            </a: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the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ongoing IoT regulatory, market, business and technology requirements </a:t>
            </a:r>
          </a:p>
          <a:p>
            <a:pPr algn="l">
              <a:lnSpc>
                <a:spcPct val="100000"/>
              </a:lnSpc>
            </a:pPr>
            <a:endParaRPr lang="en-US" altLang="ko-KR" sz="1000" dirty="0" smtClean="0">
              <a:solidFill>
                <a:srgbClr val="FFC000"/>
              </a:solidFill>
              <a:latin typeface="Copperplate Gothic Bold" panose="020E07050202060204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ko-KR" sz="1600" dirty="0" smtClean="0">
                <a:solidFill>
                  <a:srgbClr val="FFC000"/>
                </a:solidFill>
                <a:latin typeface="Copperplate Gothic Bold" panose="020E0705020206020404" pitchFamily="34" charset="0"/>
              </a:rPr>
              <a:t>other </a:t>
            </a:r>
            <a:r>
              <a:rPr lang="en-US" altLang="ko-KR" sz="1600" dirty="0">
                <a:solidFill>
                  <a:srgbClr val="FFC000"/>
                </a:solidFill>
                <a:latin typeface="Copperplate Gothic Bold" panose="020E0705020206020404" pitchFamily="34" charset="0"/>
              </a:rPr>
              <a:t>IoT standards that build on the foundational standards when relevant JTC 1 subgroups that could address these standards do not exist or are unable to develop them</a:t>
            </a:r>
          </a:p>
          <a:p>
            <a:pPr algn="l">
              <a:lnSpc>
                <a:spcPct val="120000"/>
              </a:lnSpc>
            </a:pPr>
            <a:endParaRPr lang="en-US" altLang="en-US" sz="1200" dirty="0">
              <a:solidFill>
                <a:srgbClr val="FFC000"/>
              </a:solidFill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7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ISO/IEC </a:t>
            </a:r>
            <a:r>
              <a:rPr lang="en-US" altLang="ko-KR" dirty="0"/>
              <a:t>30141 – IoT </a:t>
            </a:r>
            <a:r>
              <a:rPr lang="en-US" altLang="ko-KR" dirty="0" smtClean="0"/>
              <a:t>RA</a:t>
            </a:r>
            <a:endParaRPr lang="ko-KR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3033434"/>
              </p:ext>
            </p:extLst>
          </p:nvPr>
        </p:nvGraphicFramePr>
        <p:xfrm>
          <a:off x="467544" y="1956427"/>
          <a:ext cx="8207279" cy="2520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5</a:t>
            </a:fld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8264" y="4028786"/>
            <a:ext cx="1129088" cy="13444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5621178"/>
            <a:ext cx="9144000" cy="400110"/>
          </a:xfrm>
          <a:prstGeom prst="rect">
            <a:avLst/>
          </a:prstGeom>
          <a:solidFill>
            <a:srgbClr val="404040">
              <a:alpha val="8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Copperplate Gothic Bold" panose="020E0705020206020404" pitchFamily="34" charset="0"/>
                <a:ea typeface="다음_SemiBold" panose="02000700060000000000" pitchFamily="2" charset="-127"/>
              </a:rPr>
              <a:t>Flow of Reference Architecture Development </a:t>
            </a:r>
            <a:endParaRPr lang="ko-KR" altLang="en-US" sz="2000">
              <a:solidFill>
                <a:schemeClr val="bg1"/>
              </a:solidFill>
              <a:latin typeface="Copperplate Gothic Bold" panose="020E0705020206020404" pitchFamily="34" charset="0"/>
              <a:ea typeface="다음_SemiBold" panose="0200070006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285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ISO/IEC </a:t>
            </a:r>
            <a:r>
              <a:rPr lang="en-US" altLang="ko-KR" dirty="0"/>
              <a:t>30141 – IoT </a:t>
            </a:r>
            <a:r>
              <a:rPr lang="en-US" altLang="ko-KR" dirty="0" smtClean="0"/>
              <a:t>RA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6</a:t>
            </a:fld>
            <a:endParaRPr lang="ko-KR" altLang="en-US"/>
          </a:p>
        </p:txBody>
      </p:sp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9" name="개체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824733"/>
              </p:ext>
            </p:extLst>
          </p:nvPr>
        </p:nvGraphicFramePr>
        <p:xfrm>
          <a:off x="173567" y="1340768"/>
          <a:ext cx="3984979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Visio" r:id="rId5" imgW="4833952" imgH="3416132" progId="Visio.Drawing.11">
                  <p:embed/>
                </p:oleObj>
              </mc:Choice>
              <mc:Fallback>
                <p:oleObj name="Visio" r:id="rId5" imgW="4833952" imgH="34161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67" y="1340768"/>
                        <a:ext cx="3984979" cy="280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1326819" y="4306333"/>
            <a:ext cx="16784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sz="16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Functional view</a:t>
            </a:r>
            <a:endParaRPr lang="ko-KR" altLang="en-US" sz="16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7"/>
          <a:srcRect b="10096"/>
          <a:stretch/>
        </p:blipFill>
        <p:spPr>
          <a:xfrm>
            <a:off x="4139952" y="3717033"/>
            <a:ext cx="4934437" cy="255529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6280742" y="3212976"/>
            <a:ext cx="1339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sz="16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System view</a:t>
            </a:r>
            <a:endParaRPr lang="ko-KR" altLang="en-US" sz="16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ISO/IEC </a:t>
            </a:r>
            <a:r>
              <a:rPr lang="en-US" altLang="ko-KR" dirty="0"/>
              <a:t>30141 – IoT </a:t>
            </a:r>
            <a:r>
              <a:rPr lang="en-US" altLang="ko-KR" dirty="0" smtClean="0"/>
              <a:t>RA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7</a:t>
            </a:fld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56" y="1340768"/>
            <a:ext cx="3727426" cy="2736304"/>
          </a:xfrm>
          <a:prstGeom prst="rect">
            <a:avLst/>
          </a:prstGeom>
        </p:spPr>
      </p:pic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37975" y="4123819"/>
            <a:ext cx="2167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sz="16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Communication view</a:t>
            </a:r>
            <a:endParaRPr lang="ko-KR" altLang="en-US" sz="16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6" name="그림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305" y="1564034"/>
            <a:ext cx="4391062" cy="2513038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6087356" y="1185329"/>
            <a:ext cx="1865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sz="16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Information view</a:t>
            </a:r>
            <a:endParaRPr lang="ko-KR" altLang="en-US" sz="16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1811" y="4221088"/>
            <a:ext cx="4236558" cy="225080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19516" y="5182146"/>
            <a:ext cx="1279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sz="16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MingLiU-ExtB" panose="02020500000000000000" pitchFamily="18" charset="-120"/>
              </a:rPr>
              <a:t>Usage view</a:t>
            </a:r>
            <a:endParaRPr lang="ko-KR" altLang="en-US" sz="1600" b="1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95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ISO/IEC 20924 IoT Vocabulary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99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ISO/IEC TR on IoT Use Cases</a:t>
            </a:r>
            <a:endParaRPr lang="ko-KR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2016/05/16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oneM2M Technical Plenary 23, SEOUL</a:t>
            </a:r>
            <a:endParaRPr 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altLang="ko-KR" smtClean="0"/>
              <a:t>9</a:t>
            </a:fld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09" y="1628800"/>
            <a:ext cx="7344816" cy="449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7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파란색 줄무늬 디자인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ProjectPlan_TP103417270" id="{4CE521F9-15C1-4942-9AE7-588A01E6AA7A}" vid="{BA7A2228-6B8F-4594-ADF5-7C1AF4B088FC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FDCD00F-49F5-4458-8484-B610D044F8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비즈니스 프로젝트 계획 프레젠테이션(와이드스크린)</Template>
  <TotalTime>0</TotalTime>
  <Words>446</Words>
  <Application>Microsoft Office PowerPoint</Application>
  <PresentationFormat>On-screen Show (4:3)</PresentationFormat>
  <Paragraphs>141</Paragraphs>
  <Slides>14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맑은 고딕</vt:lpstr>
      <vt:lpstr>MingLiU-ExtB</vt:lpstr>
      <vt:lpstr>Arial</vt:lpstr>
      <vt:lpstr>Cambria</vt:lpstr>
      <vt:lpstr>Copperplate Gothic Bold</vt:lpstr>
      <vt:lpstr>Corbel</vt:lpstr>
      <vt:lpstr>HY엽서L</vt:lpstr>
      <vt:lpstr>Wingdings</vt:lpstr>
      <vt:lpstr>다음_Regular</vt:lpstr>
      <vt:lpstr>다음_SemiBold</vt:lpstr>
      <vt:lpstr>파란색 줄무늬 디자인 16x9</vt:lpstr>
      <vt:lpstr>Visio</vt:lpstr>
      <vt:lpstr>IoT Standardization in ISO/IEC JTC 1</vt:lpstr>
      <vt:lpstr>Who We Are?</vt:lpstr>
      <vt:lpstr>History</vt:lpstr>
      <vt:lpstr>Working Group  on Internet of Things</vt:lpstr>
      <vt:lpstr>ISO/IEC 30141 – IoT RA</vt:lpstr>
      <vt:lpstr>ISO/IEC 30141 – IoT RA</vt:lpstr>
      <vt:lpstr>ISO/IEC 30141 – IoT RA</vt:lpstr>
      <vt:lpstr>ISO/IEC 20924 IoT Vocabulary</vt:lpstr>
      <vt:lpstr>ISO/IEC TR on IoT Use Cases</vt:lpstr>
      <vt:lpstr>Standards of IoT</vt:lpstr>
      <vt:lpstr>What is important in IoT?</vt:lpstr>
      <vt:lpstr>NWIP on IoT Interoperability </vt:lpstr>
      <vt:lpstr>Cooperation with oneM2M </vt:lpstr>
      <vt:lpstr>IoT Standardization in ISO/IEC JTC 1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2014-08-04T22:02:27Z</dcterms:created>
  <dcterms:modified xsi:type="dcterms:W3CDTF">2016-05-15T11:19:12Z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